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342" r:id="rId2"/>
    <p:sldId id="343" r:id="rId3"/>
    <p:sldId id="344" r:id="rId4"/>
    <p:sldId id="393" r:id="rId5"/>
    <p:sldId id="394" r:id="rId6"/>
    <p:sldId id="395" r:id="rId7"/>
    <p:sldId id="396" r:id="rId8"/>
    <p:sldId id="345" r:id="rId9"/>
    <p:sldId id="346" r:id="rId10"/>
    <p:sldId id="347" r:id="rId11"/>
    <p:sldId id="349" r:id="rId12"/>
    <p:sldId id="348" r:id="rId13"/>
    <p:sldId id="350" r:id="rId14"/>
    <p:sldId id="397"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3AF"/>
    <a:srgbClr val="0086CD"/>
    <a:srgbClr val="0075BF"/>
    <a:srgbClr val="BBE2F9"/>
    <a:srgbClr val="BCE2F9"/>
    <a:srgbClr val="009BE0"/>
    <a:srgbClr val="0093D8"/>
    <a:srgbClr val="0095DB"/>
    <a:srgbClr val="004994"/>
    <a:srgbClr val="5555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0874" autoAdjust="0"/>
  </p:normalViewPr>
  <p:slideViewPr>
    <p:cSldViewPr snapToGrid="0" snapToObjects="1" showGuides="1">
      <p:cViewPr varScale="1">
        <p:scale>
          <a:sx n="81" d="100"/>
          <a:sy n="81" d="100"/>
        </p:scale>
        <p:origin x="522" y="96"/>
      </p:cViewPr>
      <p:guideLst/>
    </p:cSldViewPr>
  </p:slideViewPr>
  <p:notesTextViewPr>
    <p:cViewPr>
      <p:scale>
        <a:sx n="1" d="1"/>
        <a:sy n="1" d="1"/>
      </p:scale>
      <p:origin x="0" y="0"/>
    </p:cViewPr>
  </p:notesTextViewPr>
  <p:notesViewPr>
    <p:cSldViewPr snapToGrid="0" snapToObjects="1" showGuide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45789BC-827E-5045-B411-EC9E941403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34E5987-ABA2-D240-896E-6C515FB2C7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B302ED-0F84-4E44-834D-8A7D995B744D}" type="datetimeFigureOut">
              <a:rPr lang="de-DE" smtClean="0"/>
              <a:t>24.02.2023</a:t>
            </a:fld>
            <a:endParaRPr lang="de-DE"/>
          </a:p>
        </p:txBody>
      </p:sp>
      <p:sp>
        <p:nvSpPr>
          <p:cNvPr id="4" name="Fußzeilenplatzhalter 3">
            <a:extLst>
              <a:ext uri="{FF2B5EF4-FFF2-40B4-BE49-F238E27FC236}">
                <a16:creationId xmlns:a16="http://schemas.microsoft.com/office/drawing/2014/main" id="{2870C9A2-A64A-2440-B60E-66D69809C4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C46DCACB-6FEA-3846-BEBF-24363D633D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3731F2-6742-7041-8C01-0982A42BD979}" type="slidenum">
              <a:rPr lang="de-DE" smtClean="0"/>
              <a:t>‹Nr.›</a:t>
            </a:fld>
            <a:endParaRPr lang="de-DE"/>
          </a:p>
        </p:txBody>
      </p:sp>
    </p:spTree>
    <p:extLst>
      <p:ext uri="{BB962C8B-B14F-4D97-AF65-F5344CB8AC3E}">
        <p14:creationId xmlns:p14="http://schemas.microsoft.com/office/powerpoint/2010/main" val="3883307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46611-718C-E94F-9341-5BBB7AF63A81}" type="datetimeFigureOut">
              <a:rPr lang="de-DE" smtClean="0"/>
              <a:t>24.02.2023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F8707F-DEE4-7745-A5CF-37B32C872178}" type="slidenum">
              <a:rPr lang="de-DE" smtClean="0"/>
              <a:t>‹Nr.›</a:t>
            </a:fld>
            <a:endParaRPr lang="de-DE"/>
          </a:p>
        </p:txBody>
      </p:sp>
    </p:spTree>
    <p:extLst>
      <p:ext uri="{BB962C8B-B14F-4D97-AF65-F5344CB8AC3E}">
        <p14:creationId xmlns:p14="http://schemas.microsoft.com/office/powerpoint/2010/main" val="4041868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3000" b="1">
                <a:solidFill>
                  <a:srgbClr val="004994"/>
                </a:solidFill>
                <a:latin typeface="Arial" charset="0"/>
              </a:defRPr>
            </a:lvl1pPr>
            <a:lvl2pPr marL="742950" indent="-285750">
              <a:defRPr sz="3000" b="1">
                <a:solidFill>
                  <a:srgbClr val="004994"/>
                </a:solidFill>
                <a:latin typeface="Arial" charset="0"/>
              </a:defRPr>
            </a:lvl2pPr>
            <a:lvl3pPr marL="1143000" indent="-228600">
              <a:defRPr sz="3000" b="1">
                <a:solidFill>
                  <a:srgbClr val="004994"/>
                </a:solidFill>
                <a:latin typeface="Arial" charset="0"/>
              </a:defRPr>
            </a:lvl3pPr>
            <a:lvl4pPr marL="1600200" indent="-228600">
              <a:defRPr sz="3000" b="1">
                <a:solidFill>
                  <a:srgbClr val="004994"/>
                </a:solidFill>
                <a:latin typeface="Arial" charset="0"/>
              </a:defRPr>
            </a:lvl4pPr>
            <a:lvl5pPr marL="2057400" indent="-228600">
              <a:defRPr sz="3000" b="1">
                <a:solidFill>
                  <a:srgbClr val="004994"/>
                </a:solidFill>
                <a:latin typeface="Arial" charset="0"/>
              </a:defRPr>
            </a:lvl5pPr>
            <a:lvl6pPr marL="2514600" indent="-228600" eaLnBrk="0" fontAlgn="base" hangingPunct="0">
              <a:spcBef>
                <a:spcPct val="0"/>
              </a:spcBef>
              <a:spcAft>
                <a:spcPct val="0"/>
              </a:spcAft>
              <a:defRPr sz="3000" b="1">
                <a:solidFill>
                  <a:srgbClr val="004994"/>
                </a:solidFill>
                <a:latin typeface="Arial" charset="0"/>
              </a:defRPr>
            </a:lvl6pPr>
            <a:lvl7pPr marL="2971800" indent="-228600" eaLnBrk="0" fontAlgn="base" hangingPunct="0">
              <a:spcBef>
                <a:spcPct val="0"/>
              </a:spcBef>
              <a:spcAft>
                <a:spcPct val="0"/>
              </a:spcAft>
              <a:defRPr sz="3000" b="1">
                <a:solidFill>
                  <a:srgbClr val="004994"/>
                </a:solidFill>
                <a:latin typeface="Arial" charset="0"/>
              </a:defRPr>
            </a:lvl7pPr>
            <a:lvl8pPr marL="3429000" indent="-228600" eaLnBrk="0" fontAlgn="base" hangingPunct="0">
              <a:spcBef>
                <a:spcPct val="0"/>
              </a:spcBef>
              <a:spcAft>
                <a:spcPct val="0"/>
              </a:spcAft>
              <a:defRPr sz="3000" b="1">
                <a:solidFill>
                  <a:srgbClr val="004994"/>
                </a:solidFill>
                <a:latin typeface="Arial" charset="0"/>
              </a:defRPr>
            </a:lvl8pPr>
            <a:lvl9pPr marL="3886200" indent="-228600" eaLnBrk="0" fontAlgn="base" hangingPunct="0">
              <a:spcBef>
                <a:spcPct val="0"/>
              </a:spcBef>
              <a:spcAft>
                <a:spcPct val="0"/>
              </a:spcAft>
              <a:defRPr sz="3000" b="1">
                <a:solidFill>
                  <a:srgbClr val="004994"/>
                </a:solidFill>
                <a:latin typeface="Arial" charset="0"/>
              </a:defRPr>
            </a:lvl9pPr>
          </a:lstStyle>
          <a:p>
            <a:fld id="{AB5A7E5E-6F56-49D8-A60C-DE0D110030C4}" type="slidenum">
              <a:rPr lang="de-DE" sz="1200" b="0" smtClean="0">
                <a:solidFill>
                  <a:schemeClr val="tx1"/>
                </a:solidFill>
                <a:latin typeface="Times" pitchFamily="18" charset="0"/>
              </a:rPr>
              <a:pPr/>
              <a:t>2</a:t>
            </a:fld>
            <a:endParaRPr lang="de-DE" sz="1200" b="0">
              <a:solidFill>
                <a:schemeClr val="tx1"/>
              </a:solidFill>
              <a:latin typeface="Times" pitchFamily="18" charset="0"/>
            </a:endParaRPr>
          </a:p>
        </p:txBody>
      </p:sp>
      <p:sp>
        <p:nvSpPr>
          <p:cNvPr id="46083" name="Rectangle 2"/>
          <p:cNvSpPr>
            <a:spLocks noGrp="1" noRot="1" noChangeAspect="1" noChangeArrowheads="1" noTextEdit="1"/>
          </p:cNvSpPr>
          <p:nvPr>
            <p:ph type="sldImg"/>
          </p:nvPr>
        </p:nvSpPr>
        <p:spPr>
          <a:xfrm>
            <a:off x="381000" y="685800"/>
            <a:ext cx="6096000" cy="3429000"/>
          </a:xfrm>
          <a:ln/>
        </p:spPr>
      </p:sp>
      <p:sp>
        <p:nvSpPr>
          <p:cNvPr id="46084" name="Rectangle 3"/>
          <p:cNvSpPr>
            <a:spLocks noGrp="1" noChangeArrowheads="1"/>
          </p:cNvSpPr>
          <p:nvPr>
            <p:ph type="body" idx="1"/>
          </p:nvPr>
        </p:nvSpPr>
        <p:spPr>
          <a:xfrm>
            <a:off x="914935" y="4343400"/>
            <a:ext cx="5028132" cy="4114800"/>
          </a:xfrm>
          <a:noFill/>
        </p:spPr>
        <p:txBody>
          <a:bodyPr/>
          <a:lstStyle/>
          <a:p>
            <a:pPr eaLnBrk="1" hangingPunct="1"/>
            <a:endParaRPr lang="de-DE"/>
          </a:p>
        </p:txBody>
      </p:sp>
    </p:spTree>
    <p:extLst>
      <p:ext uri="{BB962C8B-B14F-4D97-AF65-F5344CB8AC3E}">
        <p14:creationId xmlns:p14="http://schemas.microsoft.com/office/powerpoint/2010/main" val="1272506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b="0" i="0" u="none" strike="noStrike" baseline="0" dirty="0">
                <a:latin typeface="Arial" panose="020B0604020202020204" pitchFamily="34" charset="0"/>
                <a:cs typeface="Arial" panose="020B0604020202020204" pitchFamily="34" charset="0"/>
              </a:rPr>
              <a:t>Anders als in den anderen Zweigen der Sozialversicherung – der Renten-, Kranken-, Pflege- und Arbeitslosenversicherung – wird die gesetzliche Unfallversicherung ausschließlich über Beiträge der Arbeitgeber finanziert. Der Grund: Im Gegenzug stellt die Unfallversicherung den Arbeitgeber von der Haftung für Arbeitsunfälle und Berufskrankheiten frei (Folie 13).</a:t>
            </a:r>
            <a:endParaRPr lang="de-DE"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3EF8707F-DEE4-7745-A5CF-37B32C872178}" type="slidenum">
              <a:rPr lang="de-DE" smtClean="0"/>
              <a:t>4</a:t>
            </a:fld>
            <a:endParaRPr lang="de-DE"/>
          </a:p>
        </p:txBody>
      </p:sp>
    </p:spTree>
    <p:extLst>
      <p:ext uri="{BB962C8B-B14F-4D97-AF65-F5344CB8AC3E}">
        <p14:creationId xmlns:p14="http://schemas.microsoft.com/office/powerpoint/2010/main" val="372412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b="0" i="0" u="none" strike="noStrike" baseline="0" dirty="0">
                <a:latin typeface="Arial" panose="020B0604020202020204" pitchFamily="34" charset="0"/>
                <a:cs typeface="Arial" panose="020B0604020202020204" pitchFamily="34" charset="0"/>
              </a:rPr>
              <a:t>Sowohl die Berufsgenossenschaften als auch die Unfallversicherungsträger der öffentlichen Hand werden von einer Selbstverwaltung gesteuert, die paritätisch mit Vertreterinnen und Vertretern der Versicherten und der Arbeitgeber besetzt ist. Um gemeinsame Aufgaben effizient zu erledigen und ihre gemeinsamen Interessen zu vertreten, haben sich alle Unfallversicherungsträger in einem Verband zusammengeschlossen, der Deutschen Gesetzlichen Unfallversicherung (DGUV).</a:t>
            </a:r>
            <a:endParaRPr lang="de-DE"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3EF8707F-DEE4-7745-A5CF-37B32C872178}" type="slidenum">
              <a:rPr lang="de-DE" smtClean="0"/>
              <a:t>5</a:t>
            </a:fld>
            <a:endParaRPr lang="de-DE"/>
          </a:p>
        </p:txBody>
      </p:sp>
    </p:spTree>
    <p:extLst>
      <p:ext uri="{BB962C8B-B14F-4D97-AF65-F5344CB8AC3E}">
        <p14:creationId xmlns:p14="http://schemas.microsoft.com/office/powerpoint/2010/main" val="4094561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b="0" i="0" u="none" strike="noStrike" baseline="0" dirty="0">
                <a:latin typeface="Arial" panose="020B0604020202020204" pitchFamily="34" charset="0"/>
                <a:cs typeface="Arial" panose="020B0604020202020204" pitchFamily="34" charset="0"/>
              </a:rPr>
              <a:t>Berufsgenossenschaften und Unfallkassen sind die Träger der gesetzlichen Unfallversicherung. Die neun gewerblichen Berufsgenossenschaften versichern rund 3,2 Millionen Unternehmen der gewerblichen Wirtschaft gegen das Risiko eines Arbeitsunfalls und einer Berufskrankheit. Sie sind nach Branchen gegliedert und stellen so eine betriebsnahe Prävention sicher. Die Beitragshöhe orientiert sich an den Risiken des Unternehmens. </a:t>
            </a:r>
          </a:p>
          <a:p>
            <a:pPr algn="l"/>
            <a:r>
              <a:rPr lang="de-DE" sz="1200" b="0" i="0" u="none" strike="noStrike" baseline="0" dirty="0">
                <a:latin typeface="Arial" panose="020B0604020202020204" pitchFamily="34" charset="0"/>
                <a:cs typeface="Arial" panose="020B0604020202020204" pitchFamily="34" charset="0"/>
              </a:rPr>
              <a:t>Die nach Regionen gegliederten Unfallkassen sowie die Unfallversicherung Bund und Bahn versichern unter anderem Beschäftigte in rund 190.000 Unternehmen und Bildungseinrichtungen der öffentlichen Hand und rund 440.000 Haushalten. Bei den Unfallkassen sind damit auch Kinder und Jugendliche in Tageseinrichtungen und Schulen sowie Studierende versichert.</a:t>
            </a:r>
            <a:endParaRPr lang="de-DE"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3EF8707F-DEE4-7745-A5CF-37B32C872178}" type="slidenum">
              <a:rPr lang="de-DE" smtClean="0"/>
              <a:t>6</a:t>
            </a:fld>
            <a:endParaRPr lang="de-DE"/>
          </a:p>
        </p:txBody>
      </p:sp>
    </p:spTree>
    <p:extLst>
      <p:ext uri="{BB962C8B-B14F-4D97-AF65-F5344CB8AC3E}">
        <p14:creationId xmlns:p14="http://schemas.microsoft.com/office/powerpoint/2010/main" val="4243424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b="0" i="0" u="none" strike="noStrike" baseline="0" dirty="0">
                <a:latin typeface="Arial" panose="020B0604020202020204" pitchFamily="34" charset="0"/>
                <a:cs typeface="Arial" panose="020B0604020202020204" pitchFamily="34" charset="0"/>
              </a:rPr>
              <a:t>Die gesetzliche Unfallversicherung versichert verschiedene Personengruppen gegen die Folgen von Arbeits- und Wegeunfällen sowie Berufskrankheiten -</a:t>
            </a:r>
          </a:p>
          <a:p>
            <a:pPr algn="l"/>
            <a:r>
              <a:rPr lang="de-DE" sz="1200" b="0" i="0" u="none" strike="noStrike" baseline="0" dirty="0">
                <a:latin typeface="Arial" panose="020B0604020202020204" pitchFamily="34" charset="0"/>
                <a:cs typeface="Arial" panose="020B0604020202020204" pitchFamily="34" charset="0"/>
              </a:rPr>
              <a:t>insgesamt 63,1 Millionen Menschen. Die größte Versichertengruppe sind die abhängig Beschäftigten. Auch Kinder in Tagesbetreuung, Schülerinnen, Schüler und Studierende stehen unter dem Schutz der gesetzlichen Unfallversicherung.</a:t>
            </a:r>
          </a:p>
        </p:txBody>
      </p:sp>
      <p:sp>
        <p:nvSpPr>
          <p:cNvPr id="4" name="Foliennummernplatzhalter 3"/>
          <p:cNvSpPr>
            <a:spLocks noGrp="1"/>
          </p:cNvSpPr>
          <p:nvPr>
            <p:ph type="sldNum" sz="quarter" idx="5"/>
          </p:nvPr>
        </p:nvSpPr>
        <p:spPr/>
        <p:txBody>
          <a:bodyPr/>
          <a:lstStyle/>
          <a:p>
            <a:fld id="{3EF8707F-DEE4-7745-A5CF-37B32C872178}" type="slidenum">
              <a:rPr lang="de-DE" smtClean="0"/>
              <a:t>10</a:t>
            </a:fld>
            <a:endParaRPr lang="de-DE"/>
          </a:p>
        </p:txBody>
      </p:sp>
    </p:spTree>
    <p:extLst>
      <p:ext uri="{BB962C8B-B14F-4D97-AF65-F5344CB8AC3E}">
        <p14:creationId xmlns:p14="http://schemas.microsoft.com/office/powerpoint/2010/main" val="2058149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baseline="0" dirty="0">
                <a:latin typeface="Arial" panose="020B0604020202020204" pitchFamily="34" charset="0"/>
                <a:cs typeface="Arial" panose="020B0604020202020204" pitchFamily="34" charset="0"/>
              </a:rPr>
              <a:t>Hinzu kommen Personen, die einer Tätigkeit nachgehen, die dem Gemeinwohl dient. Das sind zum Beispiel Blutspender, Wahlhelfer oder Feuerwehrleute und viele andere ehrenamtlich tätige Menschen. </a:t>
            </a:r>
            <a:endParaRPr lang="de-DE" dirty="0"/>
          </a:p>
        </p:txBody>
      </p:sp>
      <p:sp>
        <p:nvSpPr>
          <p:cNvPr id="4" name="Foliennummernplatzhalter 3"/>
          <p:cNvSpPr>
            <a:spLocks noGrp="1"/>
          </p:cNvSpPr>
          <p:nvPr>
            <p:ph type="sldNum" sz="quarter" idx="5"/>
          </p:nvPr>
        </p:nvSpPr>
        <p:spPr/>
        <p:txBody>
          <a:bodyPr/>
          <a:lstStyle/>
          <a:p>
            <a:fld id="{3EF8707F-DEE4-7745-A5CF-37B32C872178}" type="slidenum">
              <a:rPr lang="de-DE" smtClean="0"/>
              <a:t>11</a:t>
            </a:fld>
            <a:endParaRPr lang="de-DE"/>
          </a:p>
        </p:txBody>
      </p:sp>
    </p:spTree>
    <p:extLst>
      <p:ext uri="{BB962C8B-B14F-4D97-AF65-F5344CB8AC3E}">
        <p14:creationId xmlns:p14="http://schemas.microsoft.com/office/powerpoint/2010/main" val="3942331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b="0" i="0" u="none" strike="noStrike" baseline="0" dirty="0">
                <a:latin typeface="Arial" panose="020B0604020202020204" pitchFamily="34" charset="0"/>
                <a:cs typeface="Arial" panose="020B0604020202020204" pitchFamily="34" charset="0"/>
              </a:rPr>
              <a:t>Selbständige sind nur in Ausnahmefällen automatisch versichert, können der Unfallversicherung aber freiwillig beitreten.</a:t>
            </a:r>
            <a:endParaRPr lang="de-DE"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3EF8707F-DEE4-7745-A5CF-37B32C872178}" type="slidenum">
              <a:rPr lang="de-DE" smtClean="0"/>
              <a:t>12</a:t>
            </a:fld>
            <a:endParaRPr lang="de-DE"/>
          </a:p>
        </p:txBody>
      </p:sp>
    </p:spTree>
    <p:extLst>
      <p:ext uri="{BB962C8B-B14F-4D97-AF65-F5344CB8AC3E}">
        <p14:creationId xmlns:p14="http://schemas.microsoft.com/office/powerpoint/2010/main" val="2167665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b="0" i="0" u="none" strike="noStrike" baseline="0" dirty="0">
                <a:latin typeface="Arial" panose="020B0604020202020204" pitchFamily="34" charset="0"/>
                <a:cs typeface="Arial" panose="020B0604020202020204" pitchFamily="34" charset="0"/>
              </a:rPr>
              <a:t>Auch Bildungseinrichtungen wie Kindertagesstätten, Schulen, Berufsschulen und Universitäten profitieren von der Haftungsfreistellung, denn auch Kinder in</a:t>
            </a:r>
          </a:p>
          <a:p>
            <a:pPr algn="l"/>
            <a:r>
              <a:rPr lang="de-DE" sz="1200" b="0" i="0" u="none" strike="noStrike" baseline="0" dirty="0">
                <a:latin typeface="Arial" panose="020B0604020202020204" pitchFamily="34" charset="0"/>
                <a:cs typeface="Arial" panose="020B0604020202020204" pitchFamily="34" charset="0"/>
              </a:rPr>
              <a:t>Kindertagesstätten, Schülerinnen und Schüler sowie Studierende sind beim Besuch ihrer Bildungseinrichtung sowie auf dem Weg dorthin versichert.</a:t>
            </a:r>
            <a:endParaRPr lang="de-DE" sz="1200" dirty="0">
              <a:latin typeface="Arial" panose="020B0604020202020204" pitchFamily="34" charset="0"/>
              <a:cs typeface="Arial" panose="020B0604020202020204" pitchFamily="34" charset="0"/>
            </a:endParaRPr>
          </a:p>
          <a:p>
            <a:endParaRPr lang="de-DE" dirty="0"/>
          </a:p>
        </p:txBody>
      </p:sp>
      <p:sp>
        <p:nvSpPr>
          <p:cNvPr id="4" name="Foliennummernplatzhalter 3"/>
          <p:cNvSpPr>
            <a:spLocks noGrp="1"/>
          </p:cNvSpPr>
          <p:nvPr>
            <p:ph type="sldNum" sz="quarter" idx="5"/>
          </p:nvPr>
        </p:nvSpPr>
        <p:spPr/>
        <p:txBody>
          <a:bodyPr/>
          <a:lstStyle/>
          <a:p>
            <a:fld id="{3EF8707F-DEE4-7745-A5CF-37B32C872178}" type="slidenum">
              <a:rPr lang="de-DE" smtClean="0"/>
              <a:t>13</a:t>
            </a:fld>
            <a:endParaRPr lang="de-DE"/>
          </a:p>
        </p:txBody>
      </p:sp>
    </p:spTree>
    <p:extLst>
      <p:ext uri="{BB962C8B-B14F-4D97-AF65-F5344CB8AC3E}">
        <p14:creationId xmlns:p14="http://schemas.microsoft.com/office/powerpoint/2010/main" val="2371303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ohne Bi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1BCB68E7-D25F-5A4E-8763-916C479898DB}"/>
              </a:ext>
            </a:extLst>
          </p:cNvPr>
          <p:cNvSpPr/>
          <p:nvPr userDrawn="1"/>
        </p:nvSpPr>
        <p:spPr>
          <a:xfrm>
            <a:off x="0" y="1160463"/>
            <a:ext cx="12192000" cy="5697537"/>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583BED54-F2C9-0144-BF1C-4ED1B9BBFEF8}"/>
              </a:ext>
            </a:extLst>
          </p:cNvPr>
          <p:cNvSpPr>
            <a:spLocks noGrp="1"/>
          </p:cNvSpPr>
          <p:nvPr>
            <p:ph type="ctrTitle" hasCustomPrompt="1"/>
          </p:nvPr>
        </p:nvSpPr>
        <p:spPr>
          <a:xfrm>
            <a:off x="888781" y="1881188"/>
            <a:ext cx="6107332" cy="1223961"/>
          </a:xfrm>
        </p:spPr>
        <p:txBody>
          <a:bodyPr vert="horz" lIns="0" tIns="0" rIns="90000" anchor="t" anchorCtr="0">
            <a:noAutofit/>
          </a:bodyPr>
          <a:lstStyle>
            <a:lvl1pPr algn="l">
              <a:defRPr sz="3200" b="1" i="0" baseline="0">
                <a:solidFill>
                  <a:schemeClr val="bg1"/>
                </a:solidFill>
              </a:defRPr>
            </a:lvl1pPr>
          </a:lstStyle>
          <a:p>
            <a:r>
              <a:rPr lang="de-DE" dirty="0"/>
              <a:t>Hier steht ein Titel</a:t>
            </a:r>
          </a:p>
        </p:txBody>
      </p:sp>
      <p:sp>
        <p:nvSpPr>
          <p:cNvPr id="3" name="Untertitel 2">
            <a:extLst>
              <a:ext uri="{FF2B5EF4-FFF2-40B4-BE49-F238E27FC236}">
                <a16:creationId xmlns:a16="http://schemas.microsoft.com/office/drawing/2014/main" id="{EAEA2CA5-9E78-C14A-8CFA-CE7601D5366B}"/>
              </a:ext>
            </a:extLst>
          </p:cNvPr>
          <p:cNvSpPr>
            <a:spLocks noGrp="1"/>
          </p:cNvSpPr>
          <p:nvPr>
            <p:ph type="subTitle" idx="1" hasCustomPrompt="1"/>
          </p:nvPr>
        </p:nvSpPr>
        <p:spPr>
          <a:xfrm>
            <a:off x="888781" y="3607635"/>
            <a:ext cx="6107332" cy="492032"/>
          </a:xfrm>
        </p:spPr>
        <p:txBody>
          <a:bodyPr lIns="0" tIns="0">
            <a:noAutofit/>
          </a:bodyPr>
          <a:lstStyle>
            <a:lvl1pPr marL="0" indent="0" algn="l">
              <a:buNone/>
              <a:defRPr sz="2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Hier steht ein Untertitel</a:t>
            </a:r>
          </a:p>
        </p:txBody>
      </p:sp>
      <p:sp>
        <p:nvSpPr>
          <p:cNvPr id="13" name="Textplatzhalter 2">
            <a:extLst>
              <a:ext uri="{FF2B5EF4-FFF2-40B4-BE49-F238E27FC236}">
                <a16:creationId xmlns:a16="http://schemas.microsoft.com/office/drawing/2014/main" id="{3FC07B55-EEC7-8340-83F1-6F49FB3DFDD6}"/>
              </a:ext>
            </a:extLst>
          </p:cNvPr>
          <p:cNvSpPr>
            <a:spLocks noGrp="1"/>
          </p:cNvSpPr>
          <p:nvPr>
            <p:ph type="body" idx="10" hasCustomPrompt="1"/>
          </p:nvPr>
        </p:nvSpPr>
        <p:spPr>
          <a:xfrm>
            <a:off x="874714" y="5226904"/>
            <a:ext cx="6121400" cy="720724"/>
          </a:xfrm>
        </p:spPr>
        <p:txBody>
          <a:bodyPr lIns="0" tIns="0">
            <a:noAutofit/>
          </a:bodyPr>
          <a:lstStyle>
            <a:lvl1pPr marL="0" indent="0">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Veranstaltung
Autor, Datum</a:t>
            </a:r>
          </a:p>
        </p:txBody>
      </p:sp>
      <p:sp>
        <p:nvSpPr>
          <p:cNvPr id="14" name="Oval 13">
            <a:extLst>
              <a:ext uri="{FF2B5EF4-FFF2-40B4-BE49-F238E27FC236}">
                <a16:creationId xmlns:a16="http://schemas.microsoft.com/office/drawing/2014/main" id="{7C91EE77-68D4-9E4E-AA9D-126F1CECB50A}"/>
              </a:ext>
            </a:extLst>
          </p:cNvPr>
          <p:cNvSpPr/>
          <p:nvPr/>
        </p:nvSpPr>
        <p:spPr>
          <a:xfrm>
            <a:off x="9517063" y="5825714"/>
            <a:ext cx="1800225" cy="1800225"/>
          </a:xfrm>
          <a:prstGeom prst="ellipse">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67AA8707-BA8A-A943-81DA-5DFC122C140A}"/>
              </a:ext>
            </a:extLst>
          </p:cNvPr>
          <p:cNvSpPr/>
          <p:nvPr/>
        </p:nvSpPr>
        <p:spPr>
          <a:xfrm>
            <a:off x="9517063" y="3785172"/>
            <a:ext cx="1800225" cy="1800225"/>
          </a:xfrm>
          <a:prstGeom prst="ellipse">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Oval 19">
            <a:extLst>
              <a:ext uri="{FF2B5EF4-FFF2-40B4-BE49-F238E27FC236}">
                <a16:creationId xmlns:a16="http://schemas.microsoft.com/office/drawing/2014/main" id="{AC12E5A5-D53B-EF40-BB58-517BA5B15694}"/>
              </a:ext>
            </a:extLst>
          </p:cNvPr>
          <p:cNvSpPr/>
          <p:nvPr/>
        </p:nvSpPr>
        <p:spPr>
          <a:xfrm>
            <a:off x="9517063" y="1744629"/>
            <a:ext cx="1800225" cy="1800225"/>
          </a:xfrm>
          <a:prstGeom prst="ellipse">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579828419"/>
      </p:ext>
    </p:extLst>
  </p:cSld>
  <p:clrMapOvr>
    <a:masterClrMapping/>
  </p:clrMapOvr>
  <p:extLst>
    <p:ext uri="{DCECCB84-F9BA-43D5-87BE-67443E8EF086}">
      <p15:sldGuideLst xmlns:p15="http://schemas.microsoft.com/office/powerpoint/2012/main">
        <p15:guide id="3" orient="horz" pos="2273" userDrawn="1">
          <p15:clr>
            <a:srgbClr val="FBAE40"/>
          </p15:clr>
        </p15:guide>
        <p15:guide id="5" pos="5995" userDrawn="1">
          <p15:clr>
            <a:srgbClr val="FBAE40"/>
          </p15:clr>
        </p15:guide>
        <p15:guide id="9" pos="5768" userDrawn="1">
          <p15:clr>
            <a:srgbClr val="FBAE40"/>
          </p15:clr>
        </p15:guide>
        <p15:guide id="17" orient="horz" pos="19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bschluss">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1BCB68E7-D25F-5A4E-8763-916C479898DB}"/>
              </a:ext>
            </a:extLst>
          </p:cNvPr>
          <p:cNvSpPr/>
          <p:nvPr userDrawn="1"/>
        </p:nvSpPr>
        <p:spPr>
          <a:xfrm>
            <a:off x="0" y="1160463"/>
            <a:ext cx="12192000" cy="5697537"/>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Oval 14">
            <a:extLst>
              <a:ext uri="{FF2B5EF4-FFF2-40B4-BE49-F238E27FC236}">
                <a16:creationId xmlns:a16="http://schemas.microsoft.com/office/drawing/2014/main" id="{898C59E4-3CD3-3044-B766-16D673F4A61A}"/>
              </a:ext>
            </a:extLst>
          </p:cNvPr>
          <p:cNvSpPr/>
          <p:nvPr userDrawn="1"/>
        </p:nvSpPr>
        <p:spPr>
          <a:xfrm>
            <a:off x="9517063" y="5825714"/>
            <a:ext cx="1800225" cy="1800225"/>
          </a:xfrm>
          <a:prstGeom prst="ellipse">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DD4A6259-460D-B94E-AD8D-A00616EA7B59}"/>
              </a:ext>
            </a:extLst>
          </p:cNvPr>
          <p:cNvSpPr/>
          <p:nvPr userDrawn="1"/>
        </p:nvSpPr>
        <p:spPr>
          <a:xfrm>
            <a:off x="9517063" y="3785172"/>
            <a:ext cx="1800225" cy="1800225"/>
          </a:xfrm>
          <a:prstGeom prst="ellipse">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Oval 16">
            <a:extLst>
              <a:ext uri="{FF2B5EF4-FFF2-40B4-BE49-F238E27FC236}">
                <a16:creationId xmlns:a16="http://schemas.microsoft.com/office/drawing/2014/main" id="{2DCA53CE-D372-6B4E-A074-0EF56FECAD8A}"/>
              </a:ext>
            </a:extLst>
          </p:cNvPr>
          <p:cNvSpPr/>
          <p:nvPr userDrawn="1"/>
        </p:nvSpPr>
        <p:spPr>
          <a:xfrm>
            <a:off x="9517063" y="1744629"/>
            <a:ext cx="1800225" cy="1800225"/>
          </a:xfrm>
          <a:prstGeom prst="ellipse">
            <a:avLst/>
          </a:prstGeom>
          <a:solidFill>
            <a:srgbClr val="007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ECF4AA8D-B02C-2346-BF1A-6EC4F96FEF95}"/>
              </a:ext>
            </a:extLst>
          </p:cNvPr>
          <p:cNvPicPr>
            <a:picLocks noChangeAspect="1"/>
          </p:cNvPicPr>
          <p:nvPr userDrawn="1"/>
        </p:nvPicPr>
        <p:blipFill>
          <a:blip r:embed="rId2"/>
          <a:stretch>
            <a:fillRect/>
          </a:stretch>
        </p:blipFill>
        <p:spPr>
          <a:xfrm>
            <a:off x="252321" y="225426"/>
            <a:ext cx="3450145" cy="737999"/>
          </a:xfrm>
          <a:prstGeom prst="rect">
            <a:avLst/>
          </a:prstGeom>
        </p:spPr>
      </p:pic>
    </p:spTree>
    <p:extLst>
      <p:ext uri="{BB962C8B-B14F-4D97-AF65-F5344CB8AC3E}">
        <p14:creationId xmlns:p14="http://schemas.microsoft.com/office/powerpoint/2010/main" val="383273652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Einspaltiger Inhalt">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F6C0F3BA-DA44-C14F-BC26-E331C475E371}"/>
              </a:ext>
            </a:extLst>
          </p:cNvPr>
          <p:cNvSpPr/>
          <p:nvPr userDrawn="1"/>
        </p:nvSpPr>
        <p:spPr>
          <a:xfrm>
            <a:off x="0" y="6308725"/>
            <a:ext cx="12192000" cy="549275"/>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FE859B07-AF76-FC43-A31F-25F8413ACE3C}"/>
              </a:ext>
            </a:extLst>
          </p:cNvPr>
          <p:cNvSpPr>
            <a:spLocks noGrp="1"/>
          </p:cNvSpPr>
          <p:nvPr>
            <p:ph type="title" hasCustomPrompt="1"/>
          </p:nvPr>
        </p:nvSpPr>
        <p:spPr>
          <a:xfrm>
            <a:off x="874711" y="1160463"/>
            <a:ext cx="10442576" cy="520702"/>
          </a:xfrm>
        </p:spPr>
        <p:txBody>
          <a:bodyPr lIns="0" tIns="0" anchor="t" anchorCtr="0">
            <a:noAutofit/>
          </a:bodyPr>
          <a:lstStyle>
            <a:lvl1pPr>
              <a:defRPr sz="2800" b="1" i="0" baseline="0">
                <a:solidFill>
                  <a:srgbClr val="004994"/>
                </a:solidFill>
              </a:defRPr>
            </a:lvl1pPr>
          </a:lstStyle>
          <a:p>
            <a:r>
              <a:rPr lang="de-DE" dirty="0"/>
              <a:t>Hier steht eine Überschrift</a:t>
            </a:r>
          </a:p>
        </p:txBody>
      </p:sp>
      <p:sp>
        <p:nvSpPr>
          <p:cNvPr id="3" name="Inhaltsplatzhalter 2">
            <a:extLst>
              <a:ext uri="{FF2B5EF4-FFF2-40B4-BE49-F238E27FC236}">
                <a16:creationId xmlns:a16="http://schemas.microsoft.com/office/drawing/2014/main" id="{544BB5B9-AD76-E041-89F2-D27E86857412}"/>
              </a:ext>
            </a:extLst>
          </p:cNvPr>
          <p:cNvSpPr>
            <a:spLocks noGrp="1"/>
          </p:cNvSpPr>
          <p:nvPr>
            <p:ph idx="1" hasCustomPrompt="1"/>
          </p:nvPr>
        </p:nvSpPr>
        <p:spPr>
          <a:xfrm>
            <a:off x="874713" y="1881188"/>
            <a:ext cx="10442576" cy="4068762"/>
          </a:xfrm>
        </p:spPr>
        <p:txBody>
          <a:bodyPr lIns="0" tIns="0">
            <a:noAutofit/>
          </a:bodyPr>
          <a:lstStyle>
            <a:lvl1pPr marL="180000" indent="-219600">
              <a:buFont typeface="Arial" panose="020B0604020202020204" pitchFamily="34" charset="0"/>
              <a:buChar char="•"/>
              <a:tabLst/>
              <a:defRPr sz="2000" baseline="0"/>
            </a:lvl1pPr>
            <a:lvl2pPr marL="360000" indent="-220663">
              <a:spcBef>
                <a:spcPts val="1000"/>
              </a:spcBef>
              <a:buFont typeface="Arial" panose="020B0604020202020204" pitchFamily="34" charset="0"/>
              <a:buChar char="•"/>
              <a:defRPr/>
            </a:lvl2pPr>
            <a:lvl3pPr marL="540000" indent="-220663">
              <a:spcBef>
                <a:spcPts val="1000"/>
              </a:spcBef>
              <a:buFont typeface="Arial" panose="020B0604020202020204" pitchFamily="34" charset="0"/>
              <a:buChar char="•"/>
              <a:defRPr/>
            </a:lvl3pPr>
            <a:lvl4pPr marL="691200" marR="0" indent="-219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4pPr>
            <a:lvl5pPr marL="900000" indent="-219600">
              <a:spcBef>
                <a:spcPts val="1000"/>
              </a:spcBef>
              <a:buFont typeface="Arial" panose="020B0604020202020204" pitchFamily="34" charset="0"/>
              <a:buChar char="•"/>
              <a:defRPr/>
            </a:lvl5pPr>
          </a:lstStyle>
          <a:p>
            <a:r>
              <a:rPr lang="de-DE" dirty="0"/>
              <a:t>Hier steht ein Text</a:t>
            </a:r>
          </a:p>
          <a:p>
            <a:pPr lvl="1"/>
            <a:r>
              <a:rPr lang="de-DE" dirty="0"/>
              <a:t>Aufzählungspunkt 1. Ordnung</a:t>
            </a:r>
          </a:p>
          <a:p>
            <a:pPr lvl="2"/>
            <a:r>
              <a:rPr lang="de-DE" dirty="0"/>
              <a:t>Aufzählungspunkt 2. Ordnung</a:t>
            </a:r>
          </a:p>
          <a:p>
            <a:pPr lvl="3"/>
            <a:r>
              <a:rPr lang="de-DE" dirty="0"/>
              <a:t>Aufzählungspunkt 3. Ordnung</a:t>
            </a:r>
          </a:p>
          <a:p>
            <a:pPr lvl="4"/>
            <a:r>
              <a:rPr lang="de-DE" dirty="0"/>
              <a:t>Aufzählungspunkt 4. Ordnung</a:t>
            </a:r>
          </a:p>
        </p:txBody>
      </p:sp>
      <p:sp>
        <p:nvSpPr>
          <p:cNvPr id="14" name="Fußzeilenplatzhalter 13">
            <a:extLst>
              <a:ext uri="{FF2B5EF4-FFF2-40B4-BE49-F238E27FC236}">
                <a16:creationId xmlns:a16="http://schemas.microsoft.com/office/drawing/2014/main" id="{63BDCA97-09D9-FF46-86B2-F7B12C88381C}"/>
              </a:ext>
            </a:extLst>
          </p:cNvPr>
          <p:cNvSpPr>
            <a:spLocks noGrp="1"/>
          </p:cNvSpPr>
          <p:nvPr>
            <p:ph type="ftr" sz="quarter" idx="11"/>
          </p:nvPr>
        </p:nvSpPr>
        <p:spPr/>
        <p:txBody>
          <a:bodyPr lIns="0"/>
          <a:lstStyle>
            <a:lvl1pPr>
              <a:defRPr baseline="0">
                <a:solidFill>
                  <a:schemeClr val="bg1"/>
                </a:solidFill>
              </a:defRPr>
            </a:lvl1pPr>
          </a:lstStyle>
          <a:p>
            <a:endParaRPr lang="de-DE" dirty="0"/>
          </a:p>
        </p:txBody>
      </p:sp>
      <p:sp>
        <p:nvSpPr>
          <p:cNvPr id="7" name="Datumsplatzhalter 6">
            <a:extLst>
              <a:ext uri="{FF2B5EF4-FFF2-40B4-BE49-F238E27FC236}">
                <a16:creationId xmlns:a16="http://schemas.microsoft.com/office/drawing/2014/main" id="{4A3B0310-FA6C-7946-85B6-E154E10A4C49}"/>
              </a:ext>
            </a:extLst>
          </p:cNvPr>
          <p:cNvSpPr>
            <a:spLocks noGrp="1"/>
          </p:cNvSpPr>
          <p:nvPr>
            <p:ph type="dt" sz="half" idx="10"/>
          </p:nvPr>
        </p:nvSpPr>
        <p:spPr/>
        <p:txBody>
          <a:bodyPr rIns="0"/>
          <a:lstStyle>
            <a:lvl1pPr>
              <a:defRPr baseline="0">
                <a:solidFill>
                  <a:schemeClr val="bg1"/>
                </a:solidFill>
              </a:defRPr>
            </a:lvl1pPr>
          </a:lstStyle>
          <a:p>
            <a:fld id="{AD3E5B39-6D0A-654D-A1FE-50888F5ADA74}" type="datetimeFigureOut">
              <a:rPr lang="de-DE" smtClean="0"/>
              <a:pPr/>
              <a:t>24.02.2023</a:t>
            </a:fld>
            <a:endParaRPr lang="de-DE" dirty="0"/>
          </a:p>
        </p:txBody>
      </p:sp>
      <p:sp>
        <p:nvSpPr>
          <p:cNvPr id="15" name="Foliennummernplatzhalter 14">
            <a:extLst>
              <a:ext uri="{FF2B5EF4-FFF2-40B4-BE49-F238E27FC236}">
                <a16:creationId xmlns:a16="http://schemas.microsoft.com/office/drawing/2014/main" id="{324940C1-6E0B-F74C-B89E-E6C5AD490D9E}"/>
              </a:ext>
            </a:extLst>
          </p:cNvPr>
          <p:cNvSpPr>
            <a:spLocks noGrp="1"/>
          </p:cNvSpPr>
          <p:nvPr>
            <p:ph type="sldNum" sz="quarter" idx="12"/>
          </p:nvPr>
        </p:nvSpPr>
        <p:spPr/>
        <p:txBody>
          <a:bodyPr rIns="0"/>
          <a:lstStyle>
            <a:lvl1pPr>
              <a:defRPr baseline="0">
                <a:solidFill>
                  <a:schemeClr val="bg1"/>
                </a:solidFill>
              </a:defRPr>
            </a:lvl1pPr>
          </a:lstStyle>
          <a:p>
            <a:fld id="{294FB65C-F205-7346-ACE0-FAF43E12CB59}" type="slidenum">
              <a:rPr lang="de-DE" smtClean="0"/>
              <a:pPr/>
              <a:t>‹Nr.›</a:t>
            </a:fld>
            <a:endParaRPr lang="de-DE" dirty="0"/>
          </a:p>
        </p:txBody>
      </p:sp>
      <p:cxnSp>
        <p:nvCxnSpPr>
          <p:cNvPr id="10" name="Gerade Verbindung 9">
            <a:extLst>
              <a:ext uri="{FF2B5EF4-FFF2-40B4-BE49-F238E27FC236}">
                <a16:creationId xmlns:a16="http://schemas.microsoft.com/office/drawing/2014/main" id="{94818650-A180-1C48-8C74-63F02CA6D1B9}"/>
              </a:ext>
            </a:extLst>
          </p:cNvPr>
          <p:cNvCxnSpPr/>
          <p:nvPr userDrawn="1"/>
        </p:nvCxnSpPr>
        <p:spPr>
          <a:xfrm>
            <a:off x="0" y="762994"/>
            <a:ext cx="12192000" cy="0"/>
          </a:xfrm>
          <a:prstGeom prst="line">
            <a:avLst/>
          </a:prstGeom>
          <a:ln w="25400">
            <a:solidFill>
              <a:srgbClr val="00499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68511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mit Bi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1BCB68E7-D25F-5A4E-8763-916C479898DB}"/>
              </a:ext>
            </a:extLst>
          </p:cNvPr>
          <p:cNvSpPr/>
          <p:nvPr userDrawn="1"/>
        </p:nvSpPr>
        <p:spPr>
          <a:xfrm>
            <a:off x="0" y="1160463"/>
            <a:ext cx="12192000" cy="5697537"/>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583BED54-F2C9-0144-BF1C-4ED1B9BBFEF8}"/>
              </a:ext>
            </a:extLst>
          </p:cNvPr>
          <p:cNvSpPr>
            <a:spLocks noGrp="1"/>
          </p:cNvSpPr>
          <p:nvPr>
            <p:ph type="ctrTitle" hasCustomPrompt="1"/>
          </p:nvPr>
        </p:nvSpPr>
        <p:spPr>
          <a:xfrm>
            <a:off x="888781" y="1881188"/>
            <a:ext cx="5027832" cy="1223961"/>
          </a:xfrm>
        </p:spPr>
        <p:txBody>
          <a:bodyPr vert="horz" lIns="0" tIns="0" rIns="90000" anchor="t" anchorCtr="0">
            <a:noAutofit/>
          </a:bodyPr>
          <a:lstStyle>
            <a:lvl1pPr algn="l">
              <a:defRPr sz="3200" b="1" i="0" baseline="0">
                <a:solidFill>
                  <a:schemeClr val="bg1"/>
                </a:solidFill>
              </a:defRPr>
            </a:lvl1pPr>
          </a:lstStyle>
          <a:p>
            <a:r>
              <a:rPr lang="de-DE" dirty="0"/>
              <a:t>Hier steht ein Titel</a:t>
            </a:r>
          </a:p>
        </p:txBody>
      </p:sp>
      <p:sp>
        <p:nvSpPr>
          <p:cNvPr id="3" name="Untertitel 2">
            <a:extLst>
              <a:ext uri="{FF2B5EF4-FFF2-40B4-BE49-F238E27FC236}">
                <a16:creationId xmlns:a16="http://schemas.microsoft.com/office/drawing/2014/main" id="{EAEA2CA5-9E78-C14A-8CFA-CE7601D5366B}"/>
              </a:ext>
            </a:extLst>
          </p:cNvPr>
          <p:cNvSpPr>
            <a:spLocks noGrp="1"/>
          </p:cNvSpPr>
          <p:nvPr>
            <p:ph type="subTitle" idx="1" hasCustomPrompt="1"/>
          </p:nvPr>
        </p:nvSpPr>
        <p:spPr>
          <a:xfrm>
            <a:off x="888781" y="3607635"/>
            <a:ext cx="5027832" cy="492032"/>
          </a:xfrm>
        </p:spPr>
        <p:txBody>
          <a:bodyPr lIns="0" tIns="0">
            <a:noAutofit/>
          </a:bodyPr>
          <a:lstStyle>
            <a:lvl1pPr marL="0" indent="0" algn="l">
              <a:buNone/>
              <a:defRPr sz="2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Hier steht ein Untertitel</a:t>
            </a:r>
          </a:p>
        </p:txBody>
      </p:sp>
      <p:sp>
        <p:nvSpPr>
          <p:cNvPr id="13" name="Textplatzhalter 2">
            <a:extLst>
              <a:ext uri="{FF2B5EF4-FFF2-40B4-BE49-F238E27FC236}">
                <a16:creationId xmlns:a16="http://schemas.microsoft.com/office/drawing/2014/main" id="{3FC07B55-EEC7-8340-83F1-6F49FB3DFDD6}"/>
              </a:ext>
            </a:extLst>
          </p:cNvPr>
          <p:cNvSpPr>
            <a:spLocks noGrp="1"/>
          </p:cNvSpPr>
          <p:nvPr>
            <p:ph type="body" idx="10" hasCustomPrompt="1"/>
          </p:nvPr>
        </p:nvSpPr>
        <p:spPr>
          <a:xfrm>
            <a:off x="874714" y="5226904"/>
            <a:ext cx="5027832" cy="720724"/>
          </a:xfrm>
        </p:spPr>
        <p:txBody>
          <a:bodyPr lIns="0" tIns="0">
            <a:noAutofit/>
          </a:bodyPr>
          <a:lstStyle>
            <a:lvl1pPr marL="0" indent="0">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Veranstaltung
Autor, Datum</a:t>
            </a:r>
          </a:p>
        </p:txBody>
      </p:sp>
      <p:sp>
        <p:nvSpPr>
          <p:cNvPr id="11" name="Bildplatzhalter 2">
            <a:extLst>
              <a:ext uri="{FF2B5EF4-FFF2-40B4-BE49-F238E27FC236}">
                <a16:creationId xmlns:a16="http://schemas.microsoft.com/office/drawing/2014/main" id="{F73DB2B4-E788-D442-A28E-A228D38A0238}"/>
              </a:ext>
            </a:extLst>
          </p:cNvPr>
          <p:cNvSpPr>
            <a:spLocks noGrp="1"/>
          </p:cNvSpPr>
          <p:nvPr>
            <p:ph type="pic" idx="11"/>
          </p:nvPr>
        </p:nvSpPr>
        <p:spPr>
          <a:xfrm>
            <a:off x="6275388" y="1160463"/>
            <a:ext cx="5916612" cy="5697537"/>
          </a:xfrm>
        </p:spPr>
        <p:txBody>
          <a:bodyPr>
            <a:normAutofit/>
          </a:bodyPr>
          <a:lstStyle>
            <a:lvl1pPr marL="0" indent="0">
              <a:buNone/>
              <a:defRPr sz="1600" baseline="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Tree>
    <p:extLst>
      <p:ext uri="{BB962C8B-B14F-4D97-AF65-F5344CB8AC3E}">
        <p14:creationId xmlns:p14="http://schemas.microsoft.com/office/powerpoint/2010/main" val="1151417140"/>
      </p:ext>
    </p:extLst>
  </p:cSld>
  <p:clrMapOvr>
    <a:masterClrMapping/>
  </p:clrMapOvr>
  <p:extLst>
    <p:ext uri="{DCECCB84-F9BA-43D5-87BE-67443E8EF086}">
      <p15:sldGuideLst xmlns:p15="http://schemas.microsoft.com/office/powerpoint/2012/main">
        <p15:guide id="3" orient="horz" pos="2273">
          <p15:clr>
            <a:srgbClr val="FBAE40"/>
          </p15:clr>
        </p15:guide>
        <p15:guide id="17" orient="horz" pos="19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Kapitel">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CD3834C8-2549-C640-A290-5ECD930FD7D4}"/>
              </a:ext>
            </a:extLst>
          </p:cNvPr>
          <p:cNvSpPr/>
          <p:nvPr userDrawn="1"/>
        </p:nvSpPr>
        <p:spPr>
          <a:xfrm>
            <a:off x="0" y="765175"/>
            <a:ext cx="12192000" cy="6092825"/>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661D27E-84D9-2E45-9F1C-4A8CA5E8408E}"/>
              </a:ext>
            </a:extLst>
          </p:cNvPr>
          <p:cNvSpPr>
            <a:spLocks noGrp="1"/>
          </p:cNvSpPr>
          <p:nvPr>
            <p:ph type="title" hasCustomPrompt="1"/>
          </p:nvPr>
        </p:nvSpPr>
        <p:spPr>
          <a:xfrm>
            <a:off x="882877" y="1881188"/>
            <a:ext cx="10434411" cy="710973"/>
          </a:xfrm>
        </p:spPr>
        <p:txBody>
          <a:bodyPr lIns="0" tIns="0" anchor="t" anchorCtr="0">
            <a:noAutofit/>
          </a:bodyPr>
          <a:lstStyle>
            <a:lvl1pPr>
              <a:defRPr sz="3200" b="1" i="0" baseline="0">
                <a:solidFill>
                  <a:schemeClr val="bg1"/>
                </a:solidFill>
              </a:defRPr>
            </a:lvl1pPr>
          </a:lstStyle>
          <a:p>
            <a:r>
              <a:rPr lang="de-DE" dirty="0"/>
              <a:t>Hier steht eine Kapitelüberschrift</a:t>
            </a:r>
          </a:p>
        </p:txBody>
      </p:sp>
      <p:sp>
        <p:nvSpPr>
          <p:cNvPr id="3" name="Textplatzhalter 2">
            <a:extLst>
              <a:ext uri="{FF2B5EF4-FFF2-40B4-BE49-F238E27FC236}">
                <a16:creationId xmlns:a16="http://schemas.microsoft.com/office/drawing/2014/main" id="{A19541AD-6152-0249-B028-D9DEB8D0F3FD}"/>
              </a:ext>
            </a:extLst>
          </p:cNvPr>
          <p:cNvSpPr>
            <a:spLocks noGrp="1"/>
          </p:cNvSpPr>
          <p:nvPr>
            <p:ph type="body" idx="1" hasCustomPrompt="1"/>
          </p:nvPr>
        </p:nvSpPr>
        <p:spPr>
          <a:xfrm>
            <a:off x="882877" y="2600326"/>
            <a:ext cx="10442575" cy="1500187"/>
          </a:xfrm>
        </p:spPr>
        <p:txBody>
          <a:bodyPr lIns="0" tIns="0">
            <a:noAutofit/>
          </a:bodyPr>
          <a:lstStyle>
            <a:lvl1pPr marL="0" indent="0">
              <a:buNone/>
              <a:defRPr sz="28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Hier steht ein Untertitel</a:t>
            </a:r>
          </a:p>
        </p:txBody>
      </p:sp>
      <p:sp>
        <p:nvSpPr>
          <p:cNvPr id="17" name="Fußzeilenplatzhalter 4">
            <a:extLst>
              <a:ext uri="{FF2B5EF4-FFF2-40B4-BE49-F238E27FC236}">
                <a16:creationId xmlns:a16="http://schemas.microsoft.com/office/drawing/2014/main" id="{4370092F-E555-F64E-A70D-D9A61B2B3B2C}"/>
              </a:ext>
            </a:extLst>
          </p:cNvPr>
          <p:cNvSpPr>
            <a:spLocks noGrp="1"/>
          </p:cNvSpPr>
          <p:nvPr>
            <p:ph type="ftr" sz="quarter" idx="3"/>
          </p:nvPr>
        </p:nvSpPr>
        <p:spPr>
          <a:xfrm>
            <a:off x="874713" y="6391518"/>
            <a:ext cx="4114800" cy="365125"/>
          </a:xfrm>
          <a:prstGeom prst="rect">
            <a:avLst/>
          </a:prstGeom>
        </p:spPr>
        <p:txBody>
          <a:bodyPr vert="horz" lIns="0" tIns="45720" rIns="0" bIns="45720" rtlCol="0" anchor="ctr"/>
          <a:lstStyle>
            <a:lvl1pPr algn="l">
              <a:defRPr sz="1200" baseline="0">
                <a:solidFill>
                  <a:schemeClr val="bg1"/>
                </a:solidFill>
              </a:defRPr>
            </a:lvl1pPr>
          </a:lstStyle>
          <a:p>
            <a:endParaRPr lang="de-DE" dirty="0"/>
          </a:p>
        </p:txBody>
      </p:sp>
      <p:sp>
        <p:nvSpPr>
          <p:cNvPr id="16" name="Datumsplatzhalter 3">
            <a:extLst>
              <a:ext uri="{FF2B5EF4-FFF2-40B4-BE49-F238E27FC236}">
                <a16:creationId xmlns:a16="http://schemas.microsoft.com/office/drawing/2014/main" id="{F1EC4BA3-D4B3-DB49-8C1C-74B347454991}"/>
              </a:ext>
            </a:extLst>
          </p:cNvPr>
          <p:cNvSpPr>
            <a:spLocks noGrp="1"/>
          </p:cNvSpPr>
          <p:nvPr>
            <p:ph type="dt" sz="half" idx="2"/>
          </p:nvPr>
        </p:nvSpPr>
        <p:spPr>
          <a:xfrm>
            <a:off x="7263423" y="6391519"/>
            <a:ext cx="1893277" cy="365125"/>
          </a:xfrm>
          <a:prstGeom prst="rect">
            <a:avLst/>
          </a:prstGeom>
        </p:spPr>
        <p:txBody>
          <a:bodyPr vert="horz" lIns="91440" tIns="45720" rIns="0" bIns="45720" rtlCol="0" anchor="ctr"/>
          <a:lstStyle>
            <a:lvl1pPr algn="r">
              <a:defRPr sz="1200" baseline="0">
                <a:solidFill>
                  <a:schemeClr val="bg1"/>
                </a:solidFill>
              </a:defRPr>
            </a:lvl1pPr>
          </a:lstStyle>
          <a:p>
            <a:fld id="{AD3E5B39-6D0A-654D-A1FE-50888F5ADA74}" type="datetimeFigureOut">
              <a:rPr lang="de-DE" smtClean="0"/>
              <a:pPr/>
              <a:t>24.02.2023</a:t>
            </a:fld>
            <a:endParaRPr lang="de-DE" dirty="0"/>
          </a:p>
        </p:txBody>
      </p:sp>
      <p:sp>
        <p:nvSpPr>
          <p:cNvPr id="18" name="Foliennummernplatzhalter 5">
            <a:extLst>
              <a:ext uri="{FF2B5EF4-FFF2-40B4-BE49-F238E27FC236}">
                <a16:creationId xmlns:a16="http://schemas.microsoft.com/office/drawing/2014/main" id="{CC49F0CA-E924-CF47-A1A2-8509CFBB5885}"/>
              </a:ext>
            </a:extLst>
          </p:cNvPr>
          <p:cNvSpPr>
            <a:spLocks noGrp="1"/>
          </p:cNvSpPr>
          <p:nvPr>
            <p:ph type="sldNum" sz="quarter" idx="4"/>
          </p:nvPr>
        </p:nvSpPr>
        <p:spPr>
          <a:xfrm>
            <a:off x="9424009" y="6393961"/>
            <a:ext cx="1893277" cy="365125"/>
          </a:xfrm>
          <a:prstGeom prst="rect">
            <a:avLst/>
          </a:prstGeom>
        </p:spPr>
        <p:txBody>
          <a:bodyPr vert="horz" lIns="91440" tIns="45720" rIns="0" bIns="45720" rtlCol="0" anchor="ctr"/>
          <a:lstStyle>
            <a:lvl1pPr algn="r">
              <a:defRPr sz="1200" baseline="0">
                <a:solidFill>
                  <a:schemeClr val="bg1"/>
                </a:solidFill>
              </a:defRPr>
            </a:lvl1pPr>
          </a:lstStyle>
          <a:p>
            <a:fld id="{294FB65C-F205-7346-ACE0-FAF43E12CB59}" type="slidenum">
              <a:rPr lang="de-DE" smtClean="0"/>
              <a:pPr/>
              <a:t>‹Nr.›</a:t>
            </a:fld>
            <a:endParaRPr lang="de-DE" dirty="0"/>
          </a:p>
        </p:txBody>
      </p:sp>
    </p:spTree>
    <p:extLst>
      <p:ext uri="{BB962C8B-B14F-4D97-AF65-F5344CB8AC3E}">
        <p14:creationId xmlns:p14="http://schemas.microsoft.com/office/powerpoint/2010/main" val="928167630"/>
      </p:ext>
    </p:extLst>
  </p:cSld>
  <p:clrMapOvr>
    <a:masterClrMapping/>
  </p:clrMapOvr>
  <p:extLst>
    <p:ext uri="{DCECCB84-F9BA-43D5-87BE-67443E8EF086}">
      <p15:sldGuideLst xmlns:p15="http://schemas.microsoft.com/office/powerpoint/2012/main">
        <p15:guide id="2" orient="horz" pos="163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inspaltiger Inhalt">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F6C0F3BA-DA44-C14F-BC26-E331C475E371}"/>
              </a:ext>
            </a:extLst>
          </p:cNvPr>
          <p:cNvSpPr/>
          <p:nvPr userDrawn="1"/>
        </p:nvSpPr>
        <p:spPr>
          <a:xfrm>
            <a:off x="0" y="6308725"/>
            <a:ext cx="12192000" cy="549275"/>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FE859B07-AF76-FC43-A31F-25F8413ACE3C}"/>
              </a:ext>
            </a:extLst>
          </p:cNvPr>
          <p:cNvSpPr>
            <a:spLocks noGrp="1"/>
          </p:cNvSpPr>
          <p:nvPr>
            <p:ph type="title" hasCustomPrompt="1"/>
          </p:nvPr>
        </p:nvSpPr>
        <p:spPr>
          <a:xfrm>
            <a:off x="874711" y="1160463"/>
            <a:ext cx="10442576" cy="520702"/>
          </a:xfrm>
        </p:spPr>
        <p:txBody>
          <a:bodyPr lIns="0" tIns="0" anchor="t" anchorCtr="0">
            <a:noAutofit/>
          </a:bodyPr>
          <a:lstStyle>
            <a:lvl1pPr>
              <a:defRPr sz="2800" b="1" i="0" baseline="0">
                <a:solidFill>
                  <a:srgbClr val="004994"/>
                </a:solidFill>
              </a:defRPr>
            </a:lvl1pPr>
          </a:lstStyle>
          <a:p>
            <a:r>
              <a:rPr lang="de-DE" dirty="0"/>
              <a:t>Hier steht eine Überschrift</a:t>
            </a:r>
          </a:p>
        </p:txBody>
      </p:sp>
      <p:sp>
        <p:nvSpPr>
          <p:cNvPr id="14" name="Fußzeilenplatzhalter 13">
            <a:extLst>
              <a:ext uri="{FF2B5EF4-FFF2-40B4-BE49-F238E27FC236}">
                <a16:creationId xmlns:a16="http://schemas.microsoft.com/office/drawing/2014/main" id="{63BDCA97-09D9-FF46-86B2-F7B12C88381C}"/>
              </a:ext>
            </a:extLst>
          </p:cNvPr>
          <p:cNvSpPr>
            <a:spLocks noGrp="1"/>
          </p:cNvSpPr>
          <p:nvPr>
            <p:ph type="ftr" sz="quarter" idx="11"/>
          </p:nvPr>
        </p:nvSpPr>
        <p:spPr/>
        <p:txBody>
          <a:bodyPr lIns="0"/>
          <a:lstStyle>
            <a:lvl1pPr>
              <a:defRPr baseline="0">
                <a:solidFill>
                  <a:schemeClr val="bg1"/>
                </a:solidFill>
              </a:defRPr>
            </a:lvl1pPr>
          </a:lstStyle>
          <a:p>
            <a:endParaRPr lang="de-DE" dirty="0"/>
          </a:p>
        </p:txBody>
      </p:sp>
      <p:sp>
        <p:nvSpPr>
          <p:cNvPr id="7" name="Datumsplatzhalter 6">
            <a:extLst>
              <a:ext uri="{FF2B5EF4-FFF2-40B4-BE49-F238E27FC236}">
                <a16:creationId xmlns:a16="http://schemas.microsoft.com/office/drawing/2014/main" id="{4A3B0310-FA6C-7946-85B6-E154E10A4C49}"/>
              </a:ext>
            </a:extLst>
          </p:cNvPr>
          <p:cNvSpPr>
            <a:spLocks noGrp="1"/>
          </p:cNvSpPr>
          <p:nvPr>
            <p:ph type="dt" sz="half" idx="10"/>
          </p:nvPr>
        </p:nvSpPr>
        <p:spPr/>
        <p:txBody>
          <a:bodyPr rIns="0"/>
          <a:lstStyle>
            <a:lvl1pPr>
              <a:defRPr baseline="0">
                <a:solidFill>
                  <a:schemeClr val="bg1"/>
                </a:solidFill>
              </a:defRPr>
            </a:lvl1pPr>
          </a:lstStyle>
          <a:p>
            <a:fld id="{AD3E5B39-6D0A-654D-A1FE-50888F5ADA74}" type="datetimeFigureOut">
              <a:rPr lang="de-DE" smtClean="0"/>
              <a:pPr/>
              <a:t>24.02.2023</a:t>
            </a:fld>
            <a:endParaRPr lang="de-DE" dirty="0"/>
          </a:p>
        </p:txBody>
      </p:sp>
      <p:sp>
        <p:nvSpPr>
          <p:cNvPr id="15" name="Foliennummernplatzhalter 14">
            <a:extLst>
              <a:ext uri="{FF2B5EF4-FFF2-40B4-BE49-F238E27FC236}">
                <a16:creationId xmlns:a16="http://schemas.microsoft.com/office/drawing/2014/main" id="{324940C1-6E0B-F74C-B89E-E6C5AD490D9E}"/>
              </a:ext>
            </a:extLst>
          </p:cNvPr>
          <p:cNvSpPr>
            <a:spLocks noGrp="1"/>
          </p:cNvSpPr>
          <p:nvPr>
            <p:ph type="sldNum" sz="quarter" idx="12"/>
          </p:nvPr>
        </p:nvSpPr>
        <p:spPr/>
        <p:txBody>
          <a:bodyPr rIns="0"/>
          <a:lstStyle>
            <a:lvl1pPr>
              <a:defRPr baseline="0">
                <a:solidFill>
                  <a:schemeClr val="bg1"/>
                </a:solidFill>
              </a:defRPr>
            </a:lvl1pPr>
          </a:lstStyle>
          <a:p>
            <a:fld id="{294FB65C-F205-7346-ACE0-FAF43E12CB59}" type="slidenum">
              <a:rPr lang="de-DE" smtClean="0"/>
              <a:pPr/>
              <a:t>‹Nr.›</a:t>
            </a:fld>
            <a:endParaRPr lang="de-DE" dirty="0"/>
          </a:p>
        </p:txBody>
      </p:sp>
      <p:cxnSp>
        <p:nvCxnSpPr>
          <p:cNvPr id="10" name="Gerade Verbindung 9">
            <a:extLst>
              <a:ext uri="{FF2B5EF4-FFF2-40B4-BE49-F238E27FC236}">
                <a16:creationId xmlns:a16="http://schemas.microsoft.com/office/drawing/2014/main" id="{94818650-A180-1C48-8C74-63F02CA6D1B9}"/>
              </a:ext>
            </a:extLst>
          </p:cNvPr>
          <p:cNvCxnSpPr/>
          <p:nvPr userDrawn="1"/>
        </p:nvCxnSpPr>
        <p:spPr>
          <a:xfrm>
            <a:off x="0" y="762994"/>
            <a:ext cx="12192000" cy="0"/>
          </a:xfrm>
          <a:prstGeom prst="line">
            <a:avLst/>
          </a:prstGeom>
          <a:ln w="25400">
            <a:solidFill>
              <a:srgbClr val="004994"/>
            </a:solidFill>
          </a:ln>
        </p:spPr>
        <p:style>
          <a:lnRef idx="1">
            <a:schemeClr val="accent1"/>
          </a:lnRef>
          <a:fillRef idx="0">
            <a:schemeClr val="accent1"/>
          </a:fillRef>
          <a:effectRef idx="0">
            <a:schemeClr val="accent1"/>
          </a:effectRef>
          <a:fontRef idx="minor">
            <a:schemeClr val="tx1"/>
          </a:fontRef>
        </p:style>
      </p:cxnSp>
      <p:sp>
        <p:nvSpPr>
          <p:cNvPr id="9" name="Inhaltsplatzhalter 8">
            <a:extLst>
              <a:ext uri="{FF2B5EF4-FFF2-40B4-BE49-F238E27FC236}">
                <a16:creationId xmlns:a16="http://schemas.microsoft.com/office/drawing/2014/main" id="{A1DF8952-5A06-D34A-9B54-84ADB6D14650}"/>
              </a:ext>
            </a:extLst>
          </p:cNvPr>
          <p:cNvSpPr>
            <a:spLocks noGrp="1"/>
          </p:cNvSpPr>
          <p:nvPr>
            <p:ph sz="quarter" idx="13" hasCustomPrompt="1"/>
          </p:nvPr>
        </p:nvSpPr>
        <p:spPr/>
        <p:txBody>
          <a:bodyPr t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56258167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spaltiger Inhalt">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7D76109-3406-034C-A080-04FF75E07FE4}"/>
              </a:ext>
            </a:extLst>
          </p:cNvPr>
          <p:cNvSpPr/>
          <p:nvPr userDrawn="1"/>
        </p:nvSpPr>
        <p:spPr>
          <a:xfrm>
            <a:off x="0" y="6308725"/>
            <a:ext cx="12192000" cy="549275"/>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DD5BD697-D068-CD4A-93E3-7B5203F9481F}"/>
              </a:ext>
            </a:extLst>
          </p:cNvPr>
          <p:cNvSpPr>
            <a:spLocks noGrp="1"/>
          </p:cNvSpPr>
          <p:nvPr>
            <p:ph type="title" hasCustomPrompt="1"/>
          </p:nvPr>
        </p:nvSpPr>
        <p:spPr>
          <a:xfrm>
            <a:off x="873579" y="1160463"/>
            <a:ext cx="10435544" cy="522969"/>
          </a:xfrm>
        </p:spPr>
        <p:txBody>
          <a:bodyPr lIns="0" tIns="0" rIns="90000" anchor="t" anchorCtr="0">
            <a:noAutofit/>
          </a:bodyPr>
          <a:lstStyle>
            <a:lvl1pPr>
              <a:defRPr sz="2800" b="1" i="0" baseline="0">
                <a:solidFill>
                  <a:srgbClr val="004994"/>
                </a:solidFill>
              </a:defRPr>
            </a:lvl1pPr>
          </a:lstStyle>
          <a:p>
            <a:r>
              <a:rPr lang="de-DE" dirty="0"/>
              <a:t>Hier steht eine Überschrift</a:t>
            </a:r>
          </a:p>
        </p:txBody>
      </p:sp>
      <p:sp>
        <p:nvSpPr>
          <p:cNvPr id="10" name="Fußzeilenplatzhalter 9">
            <a:extLst>
              <a:ext uri="{FF2B5EF4-FFF2-40B4-BE49-F238E27FC236}">
                <a16:creationId xmlns:a16="http://schemas.microsoft.com/office/drawing/2014/main" id="{977151CE-69C3-6F4C-807D-0CD0719AC994}"/>
              </a:ext>
            </a:extLst>
          </p:cNvPr>
          <p:cNvSpPr>
            <a:spLocks noGrp="1"/>
          </p:cNvSpPr>
          <p:nvPr>
            <p:ph type="ftr" sz="quarter" idx="11"/>
          </p:nvPr>
        </p:nvSpPr>
        <p:spPr/>
        <p:txBody>
          <a:bodyPr lIns="0"/>
          <a:lstStyle/>
          <a:p>
            <a:endParaRPr lang="de-DE" dirty="0"/>
          </a:p>
        </p:txBody>
      </p:sp>
      <p:sp>
        <p:nvSpPr>
          <p:cNvPr id="9" name="Datumsplatzhalter 8">
            <a:extLst>
              <a:ext uri="{FF2B5EF4-FFF2-40B4-BE49-F238E27FC236}">
                <a16:creationId xmlns:a16="http://schemas.microsoft.com/office/drawing/2014/main" id="{2CAA3806-6430-334E-9328-E239789B4A33}"/>
              </a:ext>
            </a:extLst>
          </p:cNvPr>
          <p:cNvSpPr>
            <a:spLocks noGrp="1"/>
          </p:cNvSpPr>
          <p:nvPr>
            <p:ph type="dt" sz="half" idx="10"/>
          </p:nvPr>
        </p:nvSpPr>
        <p:spPr/>
        <p:txBody>
          <a:bodyPr rIns="0"/>
          <a:lstStyle/>
          <a:p>
            <a:fld id="{AD3E5B39-6D0A-654D-A1FE-50888F5ADA74}" type="datetimeFigureOut">
              <a:rPr lang="de-DE" smtClean="0"/>
              <a:pPr/>
              <a:t>24.02.2023</a:t>
            </a:fld>
            <a:endParaRPr lang="de-DE" dirty="0"/>
          </a:p>
        </p:txBody>
      </p:sp>
      <p:sp>
        <p:nvSpPr>
          <p:cNvPr id="19" name="Foliennummernplatzhalter 18">
            <a:extLst>
              <a:ext uri="{FF2B5EF4-FFF2-40B4-BE49-F238E27FC236}">
                <a16:creationId xmlns:a16="http://schemas.microsoft.com/office/drawing/2014/main" id="{283C436B-9C86-DE4D-8B23-9F16AB58452D}"/>
              </a:ext>
            </a:extLst>
          </p:cNvPr>
          <p:cNvSpPr>
            <a:spLocks noGrp="1"/>
          </p:cNvSpPr>
          <p:nvPr>
            <p:ph type="sldNum" sz="quarter" idx="12"/>
          </p:nvPr>
        </p:nvSpPr>
        <p:spPr/>
        <p:txBody>
          <a:bodyPr rIns="0"/>
          <a:lstStyle/>
          <a:p>
            <a:fld id="{294FB65C-F205-7346-ACE0-FAF43E12CB59}" type="slidenum">
              <a:rPr lang="de-DE" smtClean="0"/>
              <a:pPr/>
              <a:t>‹Nr.›</a:t>
            </a:fld>
            <a:endParaRPr lang="de-DE" dirty="0"/>
          </a:p>
        </p:txBody>
      </p:sp>
      <p:cxnSp>
        <p:nvCxnSpPr>
          <p:cNvPr id="15" name="Gerade Verbindung 14">
            <a:extLst>
              <a:ext uri="{FF2B5EF4-FFF2-40B4-BE49-F238E27FC236}">
                <a16:creationId xmlns:a16="http://schemas.microsoft.com/office/drawing/2014/main" id="{D59D6CB8-D562-F74D-96F6-C03C066181D1}"/>
              </a:ext>
            </a:extLst>
          </p:cNvPr>
          <p:cNvCxnSpPr/>
          <p:nvPr userDrawn="1"/>
        </p:nvCxnSpPr>
        <p:spPr>
          <a:xfrm>
            <a:off x="0" y="762994"/>
            <a:ext cx="12192000" cy="0"/>
          </a:xfrm>
          <a:prstGeom prst="line">
            <a:avLst/>
          </a:prstGeom>
          <a:ln w="25400">
            <a:solidFill>
              <a:srgbClr val="004994"/>
            </a:solidFill>
          </a:ln>
        </p:spPr>
        <p:style>
          <a:lnRef idx="1">
            <a:schemeClr val="accent1"/>
          </a:lnRef>
          <a:fillRef idx="0">
            <a:schemeClr val="accent1"/>
          </a:fillRef>
          <a:effectRef idx="0">
            <a:schemeClr val="accent1"/>
          </a:effectRef>
          <a:fontRef idx="minor">
            <a:schemeClr val="tx1"/>
          </a:fontRef>
        </p:style>
      </p:cxnSp>
      <p:sp>
        <p:nvSpPr>
          <p:cNvPr id="5" name="Inhaltsplatzhalter 4">
            <a:extLst>
              <a:ext uri="{FF2B5EF4-FFF2-40B4-BE49-F238E27FC236}">
                <a16:creationId xmlns:a16="http://schemas.microsoft.com/office/drawing/2014/main" id="{0C7D3026-1B65-F347-83CC-E5B76CF43C49}"/>
              </a:ext>
            </a:extLst>
          </p:cNvPr>
          <p:cNvSpPr>
            <a:spLocks noGrp="1"/>
          </p:cNvSpPr>
          <p:nvPr>
            <p:ph sz="quarter" idx="13" hasCustomPrompt="1"/>
          </p:nvPr>
        </p:nvSpPr>
        <p:spPr>
          <a:xfrm>
            <a:off x="874713" y="1881188"/>
            <a:ext cx="5041900"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Inhaltsplatzhalter 6">
            <a:extLst>
              <a:ext uri="{FF2B5EF4-FFF2-40B4-BE49-F238E27FC236}">
                <a16:creationId xmlns:a16="http://schemas.microsoft.com/office/drawing/2014/main" id="{9FCFFAED-C4CB-624F-801E-5CAB42B232C5}"/>
              </a:ext>
            </a:extLst>
          </p:cNvPr>
          <p:cNvSpPr>
            <a:spLocks noGrp="1"/>
          </p:cNvSpPr>
          <p:nvPr>
            <p:ph sz="quarter" idx="14" hasCustomPrompt="1"/>
          </p:nvPr>
        </p:nvSpPr>
        <p:spPr>
          <a:xfrm>
            <a:off x="6275388" y="1881188"/>
            <a:ext cx="5033962"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79836441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spaltiger Inhalt 2">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7D76109-3406-034C-A080-04FF75E07FE4}"/>
              </a:ext>
            </a:extLst>
          </p:cNvPr>
          <p:cNvSpPr/>
          <p:nvPr userDrawn="1"/>
        </p:nvSpPr>
        <p:spPr>
          <a:xfrm>
            <a:off x="0" y="6308725"/>
            <a:ext cx="12192000" cy="549275"/>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DD5BD697-D068-CD4A-93E3-7B5203F9481F}"/>
              </a:ext>
            </a:extLst>
          </p:cNvPr>
          <p:cNvSpPr>
            <a:spLocks noGrp="1"/>
          </p:cNvSpPr>
          <p:nvPr>
            <p:ph type="title" hasCustomPrompt="1"/>
          </p:nvPr>
        </p:nvSpPr>
        <p:spPr>
          <a:xfrm>
            <a:off x="873579" y="1160463"/>
            <a:ext cx="10435544" cy="522969"/>
          </a:xfrm>
        </p:spPr>
        <p:txBody>
          <a:bodyPr lIns="0" tIns="0" rIns="90000" anchor="t" anchorCtr="0">
            <a:noAutofit/>
          </a:bodyPr>
          <a:lstStyle>
            <a:lvl1pPr>
              <a:defRPr sz="2800" b="1" i="0" baseline="0">
                <a:solidFill>
                  <a:srgbClr val="004994"/>
                </a:solidFill>
              </a:defRPr>
            </a:lvl1pPr>
          </a:lstStyle>
          <a:p>
            <a:r>
              <a:rPr lang="de-DE" dirty="0"/>
              <a:t>Hier steht eine Überschrift</a:t>
            </a:r>
          </a:p>
        </p:txBody>
      </p:sp>
      <p:sp>
        <p:nvSpPr>
          <p:cNvPr id="10" name="Fußzeilenplatzhalter 9">
            <a:extLst>
              <a:ext uri="{FF2B5EF4-FFF2-40B4-BE49-F238E27FC236}">
                <a16:creationId xmlns:a16="http://schemas.microsoft.com/office/drawing/2014/main" id="{977151CE-69C3-6F4C-807D-0CD0719AC994}"/>
              </a:ext>
            </a:extLst>
          </p:cNvPr>
          <p:cNvSpPr>
            <a:spLocks noGrp="1"/>
          </p:cNvSpPr>
          <p:nvPr>
            <p:ph type="ftr" sz="quarter" idx="11"/>
          </p:nvPr>
        </p:nvSpPr>
        <p:spPr/>
        <p:txBody>
          <a:bodyPr lIns="0"/>
          <a:lstStyle/>
          <a:p>
            <a:endParaRPr lang="de-DE" dirty="0"/>
          </a:p>
        </p:txBody>
      </p:sp>
      <p:sp>
        <p:nvSpPr>
          <p:cNvPr id="9" name="Datumsplatzhalter 8">
            <a:extLst>
              <a:ext uri="{FF2B5EF4-FFF2-40B4-BE49-F238E27FC236}">
                <a16:creationId xmlns:a16="http://schemas.microsoft.com/office/drawing/2014/main" id="{2CAA3806-6430-334E-9328-E239789B4A33}"/>
              </a:ext>
            </a:extLst>
          </p:cNvPr>
          <p:cNvSpPr>
            <a:spLocks noGrp="1"/>
          </p:cNvSpPr>
          <p:nvPr>
            <p:ph type="dt" sz="half" idx="10"/>
          </p:nvPr>
        </p:nvSpPr>
        <p:spPr/>
        <p:txBody>
          <a:bodyPr rIns="0"/>
          <a:lstStyle/>
          <a:p>
            <a:fld id="{AD3E5B39-6D0A-654D-A1FE-50888F5ADA74}" type="datetimeFigureOut">
              <a:rPr lang="de-DE" smtClean="0"/>
              <a:pPr/>
              <a:t>24.02.2023</a:t>
            </a:fld>
            <a:endParaRPr lang="de-DE" dirty="0"/>
          </a:p>
        </p:txBody>
      </p:sp>
      <p:sp>
        <p:nvSpPr>
          <p:cNvPr id="19" name="Foliennummernplatzhalter 18">
            <a:extLst>
              <a:ext uri="{FF2B5EF4-FFF2-40B4-BE49-F238E27FC236}">
                <a16:creationId xmlns:a16="http://schemas.microsoft.com/office/drawing/2014/main" id="{283C436B-9C86-DE4D-8B23-9F16AB58452D}"/>
              </a:ext>
            </a:extLst>
          </p:cNvPr>
          <p:cNvSpPr>
            <a:spLocks noGrp="1"/>
          </p:cNvSpPr>
          <p:nvPr>
            <p:ph type="sldNum" sz="quarter" idx="12"/>
          </p:nvPr>
        </p:nvSpPr>
        <p:spPr/>
        <p:txBody>
          <a:bodyPr rIns="0"/>
          <a:lstStyle/>
          <a:p>
            <a:fld id="{294FB65C-F205-7346-ACE0-FAF43E12CB59}" type="slidenum">
              <a:rPr lang="de-DE" smtClean="0"/>
              <a:pPr/>
              <a:t>‹Nr.›</a:t>
            </a:fld>
            <a:endParaRPr lang="de-DE" dirty="0"/>
          </a:p>
        </p:txBody>
      </p:sp>
      <p:cxnSp>
        <p:nvCxnSpPr>
          <p:cNvPr id="15" name="Gerade Verbindung 14">
            <a:extLst>
              <a:ext uri="{FF2B5EF4-FFF2-40B4-BE49-F238E27FC236}">
                <a16:creationId xmlns:a16="http://schemas.microsoft.com/office/drawing/2014/main" id="{D59D6CB8-D562-F74D-96F6-C03C066181D1}"/>
              </a:ext>
            </a:extLst>
          </p:cNvPr>
          <p:cNvCxnSpPr/>
          <p:nvPr userDrawn="1"/>
        </p:nvCxnSpPr>
        <p:spPr>
          <a:xfrm>
            <a:off x="0" y="762994"/>
            <a:ext cx="12192000" cy="0"/>
          </a:xfrm>
          <a:prstGeom prst="line">
            <a:avLst/>
          </a:prstGeom>
          <a:ln w="25400">
            <a:solidFill>
              <a:srgbClr val="004994"/>
            </a:solidFill>
          </a:ln>
        </p:spPr>
        <p:style>
          <a:lnRef idx="1">
            <a:schemeClr val="accent1"/>
          </a:lnRef>
          <a:fillRef idx="0">
            <a:schemeClr val="accent1"/>
          </a:fillRef>
          <a:effectRef idx="0">
            <a:schemeClr val="accent1"/>
          </a:effectRef>
          <a:fontRef idx="minor">
            <a:schemeClr val="tx1"/>
          </a:fontRef>
        </p:style>
      </p:cxnSp>
      <p:sp>
        <p:nvSpPr>
          <p:cNvPr id="4" name="Inhaltsplatzhalter 3">
            <a:extLst>
              <a:ext uri="{FF2B5EF4-FFF2-40B4-BE49-F238E27FC236}">
                <a16:creationId xmlns:a16="http://schemas.microsoft.com/office/drawing/2014/main" id="{C49AE88C-4931-B34F-BBFD-AC1F47CE0CE9}"/>
              </a:ext>
            </a:extLst>
          </p:cNvPr>
          <p:cNvSpPr>
            <a:spLocks noGrp="1"/>
          </p:cNvSpPr>
          <p:nvPr>
            <p:ph sz="quarter" idx="13" hasCustomPrompt="1"/>
          </p:nvPr>
        </p:nvSpPr>
        <p:spPr>
          <a:xfrm>
            <a:off x="874713" y="1881188"/>
            <a:ext cx="3960812"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a:extLst>
              <a:ext uri="{FF2B5EF4-FFF2-40B4-BE49-F238E27FC236}">
                <a16:creationId xmlns:a16="http://schemas.microsoft.com/office/drawing/2014/main" id="{A1E28C41-A30B-BB4D-9B5A-18EE464F0518}"/>
              </a:ext>
            </a:extLst>
          </p:cNvPr>
          <p:cNvSpPr>
            <a:spLocks noGrp="1"/>
          </p:cNvSpPr>
          <p:nvPr>
            <p:ph sz="quarter" idx="14" hasCustomPrompt="1"/>
          </p:nvPr>
        </p:nvSpPr>
        <p:spPr>
          <a:xfrm>
            <a:off x="5195888" y="1881188"/>
            <a:ext cx="6113462" cy="4068762"/>
          </a:xfrm>
        </p:spPr>
        <p:txBody>
          <a:bodyPr tIns="0"/>
          <a:lstStyle/>
          <a:p>
            <a:pPr lvl="0"/>
            <a:r>
              <a:rPr lang="de-DE" dirty="0"/>
              <a:t>Hier steht ein Text</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0077848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F6C0F3BA-DA44-C14F-BC26-E331C475E371}"/>
              </a:ext>
            </a:extLst>
          </p:cNvPr>
          <p:cNvSpPr/>
          <p:nvPr userDrawn="1"/>
        </p:nvSpPr>
        <p:spPr>
          <a:xfrm>
            <a:off x="0" y="6308725"/>
            <a:ext cx="12192000" cy="549275"/>
          </a:xfrm>
          <a:prstGeom prst="rect">
            <a:avLst/>
          </a:prstGeom>
          <a:solidFill>
            <a:srgbClr val="00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FE859B07-AF76-FC43-A31F-25F8413ACE3C}"/>
              </a:ext>
            </a:extLst>
          </p:cNvPr>
          <p:cNvSpPr>
            <a:spLocks noGrp="1"/>
          </p:cNvSpPr>
          <p:nvPr>
            <p:ph type="title" hasCustomPrompt="1"/>
          </p:nvPr>
        </p:nvSpPr>
        <p:spPr>
          <a:xfrm>
            <a:off x="874711" y="1160463"/>
            <a:ext cx="10442576" cy="520702"/>
          </a:xfrm>
        </p:spPr>
        <p:txBody>
          <a:bodyPr lIns="0" tIns="0" anchor="t" anchorCtr="0">
            <a:noAutofit/>
          </a:bodyPr>
          <a:lstStyle>
            <a:lvl1pPr>
              <a:defRPr sz="2800" b="1" i="0" baseline="0">
                <a:solidFill>
                  <a:srgbClr val="004994"/>
                </a:solidFill>
              </a:defRPr>
            </a:lvl1pPr>
          </a:lstStyle>
          <a:p>
            <a:r>
              <a:rPr lang="de-DE" dirty="0"/>
              <a:t>Dies ist eine Tabellenfolie</a:t>
            </a:r>
          </a:p>
        </p:txBody>
      </p:sp>
      <p:sp>
        <p:nvSpPr>
          <p:cNvPr id="14" name="Fußzeilenplatzhalter 13">
            <a:extLst>
              <a:ext uri="{FF2B5EF4-FFF2-40B4-BE49-F238E27FC236}">
                <a16:creationId xmlns:a16="http://schemas.microsoft.com/office/drawing/2014/main" id="{63BDCA97-09D9-FF46-86B2-F7B12C88381C}"/>
              </a:ext>
            </a:extLst>
          </p:cNvPr>
          <p:cNvSpPr>
            <a:spLocks noGrp="1"/>
          </p:cNvSpPr>
          <p:nvPr>
            <p:ph type="ftr" sz="quarter" idx="11"/>
          </p:nvPr>
        </p:nvSpPr>
        <p:spPr/>
        <p:txBody>
          <a:bodyPr lIns="0"/>
          <a:lstStyle>
            <a:lvl1pPr>
              <a:defRPr baseline="0">
                <a:solidFill>
                  <a:schemeClr val="bg1"/>
                </a:solidFill>
              </a:defRPr>
            </a:lvl1pPr>
          </a:lstStyle>
          <a:p>
            <a:endParaRPr lang="de-DE" dirty="0"/>
          </a:p>
        </p:txBody>
      </p:sp>
      <p:sp>
        <p:nvSpPr>
          <p:cNvPr id="7" name="Datumsplatzhalter 6">
            <a:extLst>
              <a:ext uri="{FF2B5EF4-FFF2-40B4-BE49-F238E27FC236}">
                <a16:creationId xmlns:a16="http://schemas.microsoft.com/office/drawing/2014/main" id="{4A3B0310-FA6C-7946-85B6-E154E10A4C49}"/>
              </a:ext>
            </a:extLst>
          </p:cNvPr>
          <p:cNvSpPr>
            <a:spLocks noGrp="1"/>
          </p:cNvSpPr>
          <p:nvPr>
            <p:ph type="dt" sz="half" idx="10"/>
          </p:nvPr>
        </p:nvSpPr>
        <p:spPr/>
        <p:txBody>
          <a:bodyPr rIns="0"/>
          <a:lstStyle>
            <a:lvl1pPr>
              <a:defRPr baseline="0">
                <a:solidFill>
                  <a:schemeClr val="bg1"/>
                </a:solidFill>
              </a:defRPr>
            </a:lvl1pPr>
          </a:lstStyle>
          <a:p>
            <a:fld id="{AD3E5B39-6D0A-654D-A1FE-50888F5ADA74}" type="datetimeFigureOut">
              <a:rPr lang="de-DE" smtClean="0"/>
              <a:pPr/>
              <a:t>24.02.2023</a:t>
            </a:fld>
            <a:endParaRPr lang="de-DE" dirty="0"/>
          </a:p>
        </p:txBody>
      </p:sp>
      <p:sp>
        <p:nvSpPr>
          <p:cNvPr id="15" name="Foliennummernplatzhalter 14">
            <a:extLst>
              <a:ext uri="{FF2B5EF4-FFF2-40B4-BE49-F238E27FC236}">
                <a16:creationId xmlns:a16="http://schemas.microsoft.com/office/drawing/2014/main" id="{324940C1-6E0B-F74C-B89E-E6C5AD490D9E}"/>
              </a:ext>
            </a:extLst>
          </p:cNvPr>
          <p:cNvSpPr>
            <a:spLocks noGrp="1"/>
          </p:cNvSpPr>
          <p:nvPr>
            <p:ph type="sldNum" sz="quarter" idx="12"/>
          </p:nvPr>
        </p:nvSpPr>
        <p:spPr/>
        <p:txBody>
          <a:bodyPr rIns="0"/>
          <a:lstStyle>
            <a:lvl1pPr>
              <a:defRPr baseline="0">
                <a:solidFill>
                  <a:schemeClr val="bg1"/>
                </a:solidFill>
              </a:defRPr>
            </a:lvl1pPr>
          </a:lstStyle>
          <a:p>
            <a:fld id="{294FB65C-F205-7346-ACE0-FAF43E12CB59}" type="slidenum">
              <a:rPr lang="de-DE" smtClean="0"/>
              <a:pPr/>
              <a:t>‹Nr.›</a:t>
            </a:fld>
            <a:endParaRPr lang="de-DE" dirty="0"/>
          </a:p>
        </p:txBody>
      </p:sp>
      <p:cxnSp>
        <p:nvCxnSpPr>
          <p:cNvPr id="10" name="Gerade Verbindung 9">
            <a:extLst>
              <a:ext uri="{FF2B5EF4-FFF2-40B4-BE49-F238E27FC236}">
                <a16:creationId xmlns:a16="http://schemas.microsoft.com/office/drawing/2014/main" id="{94818650-A180-1C48-8C74-63F02CA6D1B9}"/>
              </a:ext>
            </a:extLst>
          </p:cNvPr>
          <p:cNvCxnSpPr/>
          <p:nvPr userDrawn="1"/>
        </p:nvCxnSpPr>
        <p:spPr>
          <a:xfrm>
            <a:off x="0" y="762994"/>
            <a:ext cx="12192000" cy="0"/>
          </a:xfrm>
          <a:prstGeom prst="line">
            <a:avLst/>
          </a:prstGeom>
          <a:ln w="25400">
            <a:solidFill>
              <a:srgbClr val="00499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797806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FD6188F8-C64B-7B48-A17B-544ED2E9AEC1}"/>
              </a:ext>
            </a:extLst>
          </p:cNvPr>
          <p:cNvSpPr>
            <a:spLocks noGrp="1"/>
          </p:cNvSpPr>
          <p:nvPr>
            <p:ph type="pic" idx="10" hasCustomPrompt="1"/>
          </p:nvPr>
        </p:nvSpPr>
        <p:spPr>
          <a:xfrm>
            <a:off x="-5936" y="0"/>
            <a:ext cx="12197936" cy="6858000"/>
          </a:xfrm>
        </p:spPr>
        <p:txBody>
          <a:bodyPr>
            <a:normAutofit/>
          </a:bodyPr>
          <a:lstStyle>
            <a:lvl1pPr marL="0" indent="0">
              <a:buNone/>
              <a:defRPr sz="16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Platzhalter für Bild</a:t>
            </a:r>
          </a:p>
        </p:txBody>
      </p:sp>
    </p:spTree>
    <p:extLst>
      <p:ext uri="{BB962C8B-B14F-4D97-AF65-F5344CB8AC3E}">
        <p14:creationId xmlns:p14="http://schemas.microsoft.com/office/powerpoint/2010/main" val="308515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Zitat">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FD6188F8-C64B-7B48-A17B-544ED2E9AEC1}"/>
              </a:ext>
            </a:extLst>
          </p:cNvPr>
          <p:cNvSpPr>
            <a:spLocks noGrp="1"/>
          </p:cNvSpPr>
          <p:nvPr>
            <p:ph type="pic" idx="10" hasCustomPrompt="1"/>
          </p:nvPr>
        </p:nvSpPr>
        <p:spPr>
          <a:xfrm>
            <a:off x="-5936" y="0"/>
            <a:ext cx="12197936" cy="6858000"/>
          </a:xfrm>
        </p:spPr>
        <p:txBody>
          <a:bodyPr>
            <a:normAutofit/>
          </a:bodyPr>
          <a:lstStyle>
            <a:lvl1pPr marL="0" indent="0">
              <a:buNone/>
              <a:defRPr sz="16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Platzhalter für Bild</a:t>
            </a:r>
          </a:p>
        </p:txBody>
      </p:sp>
      <p:sp>
        <p:nvSpPr>
          <p:cNvPr id="5" name="Titel 1">
            <a:extLst>
              <a:ext uri="{FF2B5EF4-FFF2-40B4-BE49-F238E27FC236}">
                <a16:creationId xmlns:a16="http://schemas.microsoft.com/office/drawing/2014/main" id="{B096E326-A306-9449-B815-5B3E27351C4E}"/>
              </a:ext>
            </a:extLst>
          </p:cNvPr>
          <p:cNvSpPr>
            <a:spLocks noGrp="1"/>
          </p:cNvSpPr>
          <p:nvPr>
            <p:ph type="title" hasCustomPrompt="1"/>
          </p:nvPr>
        </p:nvSpPr>
        <p:spPr>
          <a:xfrm>
            <a:off x="874713" y="4391922"/>
            <a:ext cx="5564724" cy="1835027"/>
          </a:xfrm>
          <a:solidFill>
            <a:schemeClr val="tx2"/>
          </a:solidFill>
        </p:spPr>
        <p:txBody>
          <a:bodyPr wrap="square" lIns="360000" tIns="360000" rIns="360000" bIns="360000" anchor="t" anchorCtr="0">
            <a:spAutoFit/>
          </a:bodyPr>
          <a:lstStyle>
            <a:lvl1pPr>
              <a:defRPr sz="2000" b="0" i="0" baseline="0">
                <a:solidFill>
                  <a:schemeClr val="bg1"/>
                </a:solidFill>
                <a:latin typeface="+mn-lt"/>
              </a:defRPr>
            </a:lvl1pPr>
          </a:lstStyle>
          <a:p>
            <a:r>
              <a:rPr lang="de-DE" dirty="0"/>
              <a:t>»Hier steht ein Zitat, welches über mehrere Zeilen gehen kann, was kein Problem ist, da diese Folie genug Platz dafür bietet.« </a:t>
            </a:r>
          </a:p>
        </p:txBody>
      </p:sp>
    </p:spTree>
    <p:extLst>
      <p:ext uri="{BB962C8B-B14F-4D97-AF65-F5344CB8AC3E}">
        <p14:creationId xmlns:p14="http://schemas.microsoft.com/office/powerpoint/2010/main" val="2588105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972968E-AE03-8F46-861E-3A044FC5E850}"/>
              </a:ext>
            </a:extLst>
          </p:cNvPr>
          <p:cNvSpPr>
            <a:spLocks noGrp="1"/>
          </p:cNvSpPr>
          <p:nvPr>
            <p:ph type="title"/>
          </p:nvPr>
        </p:nvSpPr>
        <p:spPr>
          <a:xfrm>
            <a:off x="874714" y="1160463"/>
            <a:ext cx="10442574" cy="665185"/>
          </a:xfrm>
          <a:prstGeom prst="rect">
            <a:avLst/>
          </a:prstGeom>
        </p:spPr>
        <p:txBody>
          <a:bodyPr vert="horz" lIns="0" tIns="0" rIns="91440" bIns="45720" rtlCol="0" anchor="t" anchorCtr="0">
            <a:normAutofit/>
          </a:bodyPr>
          <a:lstStyle/>
          <a:p>
            <a:r>
              <a:rPr lang="de-DE" dirty="0"/>
              <a:t>Mastertitelformat bearbeiten</a:t>
            </a:r>
          </a:p>
        </p:txBody>
      </p:sp>
      <p:sp>
        <p:nvSpPr>
          <p:cNvPr id="3" name="Textplatzhalter 2">
            <a:extLst>
              <a:ext uri="{FF2B5EF4-FFF2-40B4-BE49-F238E27FC236}">
                <a16:creationId xmlns:a16="http://schemas.microsoft.com/office/drawing/2014/main" id="{A58A3344-B054-6F48-8622-EC24CA4865CF}"/>
              </a:ext>
            </a:extLst>
          </p:cNvPr>
          <p:cNvSpPr>
            <a:spLocks noGrp="1"/>
          </p:cNvSpPr>
          <p:nvPr>
            <p:ph type="body" idx="1"/>
          </p:nvPr>
        </p:nvSpPr>
        <p:spPr>
          <a:xfrm>
            <a:off x="874713" y="1881187"/>
            <a:ext cx="10442574" cy="4068763"/>
          </a:xfrm>
          <a:prstGeom prst="rect">
            <a:avLst/>
          </a:prstGeom>
        </p:spPr>
        <p:txBody>
          <a:bodyPr vert="horz" lIns="0" tIns="45720" rIns="91440" bIns="45720" rtlCol="0">
            <a:normAutofit/>
          </a:bodyPr>
          <a:lstStyle/>
          <a:p>
            <a:r>
              <a:rPr lang="de-DE" dirty="0"/>
              <a:t>Aufzählungspunkt 1. Ordnung</a:t>
            </a:r>
          </a:p>
          <a:p>
            <a:pPr lvl="1"/>
            <a:r>
              <a:rPr lang="de-DE" dirty="0"/>
              <a:t>Aufzählungspunkt 2. Ordnung</a:t>
            </a:r>
          </a:p>
          <a:p>
            <a:pPr lvl="2"/>
            <a:r>
              <a:rPr lang="de-DE" dirty="0"/>
              <a:t>Aufzählungspunkt 3. Ordnung</a:t>
            </a:r>
          </a:p>
          <a:p>
            <a:pPr lvl="3"/>
            <a:r>
              <a:rPr lang="de-DE" dirty="0"/>
              <a:t>Aufzählungspunkt 4. Ordnung</a:t>
            </a:r>
          </a:p>
          <a:p>
            <a:pPr lvl="4"/>
            <a:r>
              <a:rPr lang="de-DE" dirty="0"/>
              <a:t>Aufzählungspunkt 5. Ordnung</a:t>
            </a:r>
          </a:p>
        </p:txBody>
      </p:sp>
      <p:sp>
        <p:nvSpPr>
          <p:cNvPr id="5" name="Fußzeilenplatzhalter 4">
            <a:extLst>
              <a:ext uri="{FF2B5EF4-FFF2-40B4-BE49-F238E27FC236}">
                <a16:creationId xmlns:a16="http://schemas.microsoft.com/office/drawing/2014/main" id="{BEAA3143-6D67-A249-80A0-870F2EC21C67}"/>
              </a:ext>
            </a:extLst>
          </p:cNvPr>
          <p:cNvSpPr>
            <a:spLocks noGrp="1"/>
          </p:cNvSpPr>
          <p:nvPr>
            <p:ph type="ftr" sz="quarter" idx="3"/>
          </p:nvPr>
        </p:nvSpPr>
        <p:spPr>
          <a:xfrm>
            <a:off x="874713" y="6394849"/>
            <a:ext cx="4114800" cy="365125"/>
          </a:xfrm>
          <a:prstGeom prst="rect">
            <a:avLst/>
          </a:prstGeom>
        </p:spPr>
        <p:txBody>
          <a:bodyPr vert="horz" lIns="0" tIns="45720" rIns="91440" bIns="45720" rtlCol="0" anchor="ctr"/>
          <a:lstStyle>
            <a:lvl1pPr algn="l">
              <a:defRPr sz="1200" baseline="0">
                <a:solidFill>
                  <a:schemeClr val="bg1"/>
                </a:solidFill>
              </a:defRPr>
            </a:lvl1pPr>
          </a:lstStyle>
          <a:p>
            <a:endParaRPr lang="de-DE" dirty="0"/>
          </a:p>
        </p:txBody>
      </p:sp>
      <p:sp>
        <p:nvSpPr>
          <p:cNvPr id="4" name="Datumsplatzhalter 3">
            <a:extLst>
              <a:ext uri="{FF2B5EF4-FFF2-40B4-BE49-F238E27FC236}">
                <a16:creationId xmlns:a16="http://schemas.microsoft.com/office/drawing/2014/main" id="{12D50990-9108-1740-84C0-29EED85296EA}"/>
              </a:ext>
            </a:extLst>
          </p:cNvPr>
          <p:cNvSpPr>
            <a:spLocks noGrp="1"/>
          </p:cNvSpPr>
          <p:nvPr>
            <p:ph type="dt" sz="half" idx="2"/>
          </p:nvPr>
        </p:nvSpPr>
        <p:spPr>
          <a:xfrm>
            <a:off x="7356475" y="6394850"/>
            <a:ext cx="1800225" cy="365125"/>
          </a:xfrm>
          <a:prstGeom prst="rect">
            <a:avLst/>
          </a:prstGeom>
        </p:spPr>
        <p:txBody>
          <a:bodyPr vert="horz" lIns="91440" tIns="45720" rIns="0" bIns="45720" rtlCol="0" anchor="ctr"/>
          <a:lstStyle>
            <a:lvl1pPr algn="r">
              <a:defRPr sz="1200" baseline="0">
                <a:solidFill>
                  <a:schemeClr val="bg1"/>
                </a:solidFill>
              </a:defRPr>
            </a:lvl1pPr>
          </a:lstStyle>
          <a:p>
            <a:fld id="{AD3E5B39-6D0A-654D-A1FE-50888F5ADA74}" type="datetimeFigureOut">
              <a:rPr lang="de-DE" smtClean="0"/>
              <a:pPr/>
              <a:t>24.02.2023</a:t>
            </a:fld>
            <a:endParaRPr lang="de-DE" dirty="0"/>
          </a:p>
        </p:txBody>
      </p:sp>
      <p:sp>
        <p:nvSpPr>
          <p:cNvPr id="6" name="Foliennummernplatzhalter 5">
            <a:extLst>
              <a:ext uri="{FF2B5EF4-FFF2-40B4-BE49-F238E27FC236}">
                <a16:creationId xmlns:a16="http://schemas.microsoft.com/office/drawing/2014/main" id="{B2F88D46-A748-FB42-87A9-33A26DCA5FC6}"/>
              </a:ext>
            </a:extLst>
          </p:cNvPr>
          <p:cNvSpPr>
            <a:spLocks noGrp="1"/>
          </p:cNvSpPr>
          <p:nvPr>
            <p:ph type="sldNum" sz="quarter" idx="4"/>
          </p:nvPr>
        </p:nvSpPr>
        <p:spPr>
          <a:xfrm>
            <a:off x="9517061" y="6397292"/>
            <a:ext cx="1800225" cy="365125"/>
          </a:xfrm>
          <a:prstGeom prst="rect">
            <a:avLst/>
          </a:prstGeom>
        </p:spPr>
        <p:txBody>
          <a:bodyPr vert="horz" lIns="91440" tIns="45720" rIns="0" bIns="45720" rtlCol="0" anchor="ctr"/>
          <a:lstStyle>
            <a:lvl1pPr algn="r">
              <a:defRPr sz="1200" baseline="0">
                <a:solidFill>
                  <a:schemeClr val="bg1"/>
                </a:solidFill>
              </a:defRPr>
            </a:lvl1pPr>
          </a:lstStyle>
          <a:p>
            <a:fld id="{294FB65C-F205-7346-ACE0-FAF43E12CB59}" type="slidenum">
              <a:rPr lang="de-DE" smtClean="0"/>
              <a:pPr/>
              <a:t>‹Nr.›</a:t>
            </a:fld>
            <a:endParaRPr lang="de-DE" dirty="0"/>
          </a:p>
        </p:txBody>
      </p:sp>
      <p:pic>
        <p:nvPicPr>
          <p:cNvPr id="10" name="Grafik 9">
            <a:extLst>
              <a:ext uri="{FF2B5EF4-FFF2-40B4-BE49-F238E27FC236}">
                <a16:creationId xmlns:a16="http://schemas.microsoft.com/office/drawing/2014/main" id="{941DF467-0EBD-CC4A-B0A8-ACD228D56F35}"/>
              </a:ext>
            </a:extLst>
          </p:cNvPr>
          <p:cNvPicPr>
            <a:picLocks noChangeAspect="1"/>
          </p:cNvPicPr>
          <p:nvPr userDrawn="1"/>
        </p:nvPicPr>
        <p:blipFill>
          <a:blip r:embed="rId13"/>
          <a:stretch>
            <a:fillRect/>
          </a:stretch>
        </p:blipFill>
        <p:spPr>
          <a:xfrm>
            <a:off x="374898" y="225425"/>
            <a:ext cx="1233057" cy="293408"/>
          </a:xfrm>
          <a:prstGeom prst="rect">
            <a:avLst/>
          </a:prstGeom>
        </p:spPr>
      </p:pic>
    </p:spTree>
    <p:extLst>
      <p:ext uri="{BB962C8B-B14F-4D97-AF65-F5344CB8AC3E}">
        <p14:creationId xmlns:p14="http://schemas.microsoft.com/office/powerpoint/2010/main" val="1854350891"/>
      </p:ext>
    </p:extLst>
  </p:cSld>
  <p:clrMap bg1="lt1" tx1="dk1" bg2="lt2" tx2="dk2" accent1="accent1" accent2="accent2" accent3="accent3" accent4="accent4" accent5="accent5" accent6="accent6" hlink="hlink" folHlink="folHlink"/>
  <p:sldLayoutIdLst>
    <p:sldLayoutId id="2147483670" r:id="rId1"/>
    <p:sldLayoutId id="2147483668" r:id="rId2"/>
    <p:sldLayoutId id="2147483651" r:id="rId3"/>
    <p:sldLayoutId id="2147483650" r:id="rId4"/>
    <p:sldLayoutId id="2147483652" r:id="rId5"/>
    <p:sldLayoutId id="2147483666" r:id="rId6"/>
    <p:sldLayoutId id="2147483663" r:id="rId7"/>
    <p:sldLayoutId id="2147483655" r:id="rId8"/>
    <p:sldLayoutId id="2147483667" r:id="rId9"/>
    <p:sldLayoutId id="2147483671" r:id="rId10"/>
    <p:sldLayoutId id="2147483672" r:id="rId11"/>
  </p:sldLayoutIdLst>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16000" indent="-216000" algn="l" defTabSz="914400" rtl="0" eaLnBrk="1" latinLnBrk="0" hangingPunct="1">
        <a:lnSpc>
          <a:spcPct val="90000"/>
        </a:lnSpc>
        <a:spcBef>
          <a:spcPts val="10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1pPr>
      <a:lvl2pPr marL="432000" indent="-216000" algn="l" defTabSz="914400" rtl="0" eaLnBrk="1" latinLnBrk="0" hangingPunct="1">
        <a:lnSpc>
          <a:spcPct val="90000"/>
        </a:lnSpc>
        <a:spcBef>
          <a:spcPts val="1000"/>
        </a:spcBef>
        <a:buFont typeface="Arial" panose="020B0604020202020204" pitchFamily="34" charset="0"/>
        <a:buChar char="•"/>
        <a:tabLst/>
        <a:defRPr sz="2000" b="0" i="0" kern="1200" baseline="0">
          <a:solidFill>
            <a:schemeClr val="tx1"/>
          </a:solidFill>
          <a:latin typeface="+mn-lt"/>
          <a:ea typeface="+mn-ea"/>
          <a:cs typeface="+mn-cs"/>
        </a:defRPr>
      </a:lvl2pPr>
      <a:lvl3pPr marL="648000" indent="-216000"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mn-lt"/>
          <a:ea typeface="+mn-ea"/>
          <a:cs typeface="+mn-cs"/>
        </a:defRPr>
      </a:lvl3pPr>
      <a:lvl4pPr marL="864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kern="1200" baseline="0">
          <a:solidFill>
            <a:schemeClr val="tx1"/>
          </a:solidFill>
          <a:latin typeface="+mn-lt"/>
          <a:ea typeface="+mn-ea"/>
          <a:cs typeface="+mn-cs"/>
        </a:defRPr>
      </a:lvl4pPr>
      <a:lvl5pPr marL="1080000" marR="0" indent="-2160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1152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727" userDrawn="1">
          <p15:clr>
            <a:srgbClr val="F26B43"/>
          </p15:clr>
        </p15:guide>
        <p15:guide id="2" pos="551" userDrawn="1">
          <p15:clr>
            <a:srgbClr val="F26B43"/>
          </p15:clr>
        </p15:guide>
        <p15:guide id="3" pos="7129" userDrawn="1">
          <p15:clr>
            <a:srgbClr val="F26B43"/>
          </p15:clr>
        </p15:guide>
        <p15:guide id="4" pos="3953" userDrawn="1">
          <p15:clr>
            <a:srgbClr val="F26B43"/>
          </p15:clr>
        </p15:guide>
        <p15:guide id="5" pos="3273" userDrawn="1">
          <p15:clr>
            <a:srgbClr val="F26B43"/>
          </p15:clr>
        </p15:guide>
        <p15:guide id="6" pos="3046" userDrawn="1">
          <p15:clr>
            <a:srgbClr val="F26B43"/>
          </p15:clr>
        </p15:guide>
        <p15:guide id="7" pos="4407" userDrawn="1">
          <p15:clr>
            <a:srgbClr val="F26B43"/>
          </p15:clr>
        </p15:guide>
        <p15:guide id="8" pos="4634" userDrawn="1">
          <p15:clr>
            <a:srgbClr val="F26B43"/>
          </p15:clr>
        </p15:guide>
        <p15:guide id="9" orient="horz" pos="1185" userDrawn="1">
          <p15:clr>
            <a:srgbClr val="F26B43"/>
          </p15:clr>
        </p15:guide>
        <p15:guide id="10" orient="horz" pos="3748" userDrawn="1">
          <p15:clr>
            <a:srgbClr val="F26B43"/>
          </p15:clr>
        </p15:guide>
        <p15:guide id="11" orient="horz" pos="731" userDrawn="1">
          <p15:clr>
            <a:srgbClr val="F26B43"/>
          </p15:clr>
        </p15:guide>
        <p15:guide id="12" orient="horz" pos="323" userDrawn="1">
          <p15:clr>
            <a:srgbClr val="F26B43"/>
          </p15:clr>
        </p15:guide>
        <p15:guide id="13" orient="horz" pos="1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48F4ADDC-C94B-D643-B99B-54957D172CDC}"/>
              </a:ext>
            </a:extLst>
          </p:cNvPr>
          <p:cNvSpPr>
            <a:spLocks noGrp="1"/>
          </p:cNvSpPr>
          <p:nvPr>
            <p:ph type="ctrTitle"/>
          </p:nvPr>
        </p:nvSpPr>
        <p:spPr/>
        <p:txBody>
          <a:bodyPr/>
          <a:lstStyle/>
          <a:p>
            <a:r>
              <a:rPr lang="de-DE" sz="3199" dirty="0"/>
              <a:t>Die gesetzliche Unfallversicherung </a:t>
            </a:r>
            <a:br>
              <a:rPr lang="de-DE" sz="3199" dirty="0"/>
            </a:br>
            <a:r>
              <a:rPr lang="de-DE" sz="3199" dirty="0"/>
              <a:t>und ihre Träger</a:t>
            </a:r>
            <a:endParaRPr lang="de-DE" dirty="0"/>
          </a:p>
        </p:txBody>
      </p:sp>
      <p:sp>
        <p:nvSpPr>
          <p:cNvPr id="11" name="Untertitel 10">
            <a:extLst>
              <a:ext uri="{FF2B5EF4-FFF2-40B4-BE49-F238E27FC236}">
                <a16:creationId xmlns:a16="http://schemas.microsoft.com/office/drawing/2014/main" id="{AE5269D0-9974-0C40-909D-1DC1CBCA5952}"/>
              </a:ext>
            </a:extLst>
          </p:cNvPr>
          <p:cNvSpPr>
            <a:spLocks noGrp="1"/>
          </p:cNvSpPr>
          <p:nvPr>
            <p:ph type="subTitle" idx="1"/>
          </p:nvPr>
        </p:nvSpPr>
        <p:spPr/>
        <p:txBody>
          <a:bodyPr/>
          <a:lstStyle/>
          <a:p>
            <a:r>
              <a:rPr lang="de-DE" dirty="0"/>
              <a:t>Rolle und Struktur</a:t>
            </a:r>
          </a:p>
          <a:p>
            <a:r>
              <a:rPr lang="de-DE" dirty="0"/>
              <a:t>Auftrag und </a:t>
            </a:r>
            <a:r>
              <a:rPr lang="de-DE" dirty="0" smtClean="0"/>
              <a:t>Aufgaben</a:t>
            </a:r>
            <a:endParaRPr lang="de-DE" dirty="0"/>
          </a:p>
          <a:p>
            <a:endParaRPr lang="de-DE" dirty="0"/>
          </a:p>
          <a:p>
            <a:endParaRPr lang="de-DE" dirty="0"/>
          </a:p>
        </p:txBody>
      </p:sp>
      <p:sp>
        <p:nvSpPr>
          <p:cNvPr id="12" name="Textplatzhalter 11">
            <a:extLst>
              <a:ext uri="{FF2B5EF4-FFF2-40B4-BE49-F238E27FC236}">
                <a16:creationId xmlns:a16="http://schemas.microsoft.com/office/drawing/2014/main" id="{27869AD8-D0B6-7D44-9E4E-20BE224835FD}"/>
              </a:ext>
            </a:extLst>
          </p:cNvPr>
          <p:cNvSpPr>
            <a:spLocks noGrp="1"/>
          </p:cNvSpPr>
          <p:nvPr>
            <p:ph type="body" idx="10"/>
          </p:nvPr>
        </p:nvSpPr>
        <p:spPr/>
        <p:txBody>
          <a:bodyPr/>
          <a:lstStyle/>
          <a:p>
            <a:endParaRPr lang="de-DE"/>
          </a:p>
        </p:txBody>
      </p:sp>
      <p:pic>
        <p:nvPicPr>
          <p:cNvPr id="8" name="Grafik 7" descr="Logo DGUV Deutsche Gesetzliche Unfallversicherung Spitzenverband">
            <a:extLst>
              <a:ext uri="{FF2B5EF4-FFF2-40B4-BE49-F238E27FC236}">
                <a16:creationId xmlns:a16="http://schemas.microsoft.com/office/drawing/2014/main" id="{A2530EB6-8446-B441-A957-029EF91EF24D}"/>
              </a:ext>
            </a:extLst>
          </p:cNvPr>
          <p:cNvPicPr>
            <a:picLocks noChangeAspect="1"/>
          </p:cNvPicPr>
          <p:nvPr/>
        </p:nvPicPr>
        <p:blipFill>
          <a:blip r:embed="rId2"/>
          <a:stretch>
            <a:fillRect/>
          </a:stretch>
        </p:blipFill>
        <p:spPr>
          <a:xfrm>
            <a:off x="252321" y="225426"/>
            <a:ext cx="3450145" cy="737999"/>
          </a:xfrm>
          <a:prstGeom prst="rect">
            <a:avLst/>
          </a:prstGeom>
        </p:spPr>
      </p:pic>
    </p:spTree>
    <p:extLst>
      <p:ext uri="{BB962C8B-B14F-4D97-AF65-F5344CB8AC3E}">
        <p14:creationId xmlns:p14="http://schemas.microsoft.com/office/powerpoint/2010/main" val="117243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4713" y="1548343"/>
            <a:ext cx="10442574" cy="4518246"/>
          </a:xfrm>
          <a:prstGeom prst="rect">
            <a:avLst/>
          </a:prstGeom>
        </p:spPr>
      </p:pic>
      <p:sp>
        <p:nvSpPr>
          <p:cNvPr id="8" name="Titel 7"/>
          <p:cNvSpPr>
            <a:spLocks noGrp="1"/>
          </p:cNvSpPr>
          <p:nvPr>
            <p:ph type="title"/>
          </p:nvPr>
        </p:nvSpPr>
        <p:spPr/>
        <p:txBody>
          <a:bodyPr/>
          <a:lstStyle/>
          <a:p>
            <a:r>
              <a:rPr lang="de-DE" dirty="0"/>
              <a:t>Wer ist versichert?</a:t>
            </a:r>
          </a:p>
        </p:txBody>
      </p:sp>
    </p:spTree>
    <p:extLst>
      <p:ext uri="{BB962C8B-B14F-4D97-AF65-F5344CB8AC3E}">
        <p14:creationId xmlns:p14="http://schemas.microsoft.com/office/powerpoint/2010/main" val="153379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51898" y="1826892"/>
            <a:ext cx="9529430" cy="4123151"/>
          </a:xfrm>
          <a:prstGeom prst="rect">
            <a:avLst/>
          </a:prstGeom>
        </p:spPr>
      </p:pic>
      <p:sp>
        <p:nvSpPr>
          <p:cNvPr id="2" name="Titel 1"/>
          <p:cNvSpPr>
            <a:spLocks noGrp="1"/>
          </p:cNvSpPr>
          <p:nvPr>
            <p:ph type="title"/>
          </p:nvPr>
        </p:nvSpPr>
        <p:spPr/>
        <p:txBody>
          <a:bodyPr/>
          <a:lstStyle/>
          <a:p>
            <a:r>
              <a:rPr lang="de-DE" dirty="0"/>
              <a:t>Wer ist versichert?</a:t>
            </a:r>
          </a:p>
        </p:txBody>
      </p:sp>
    </p:spTree>
    <p:extLst>
      <p:ext uri="{BB962C8B-B14F-4D97-AF65-F5344CB8AC3E}">
        <p14:creationId xmlns:p14="http://schemas.microsoft.com/office/powerpoint/2010/main" val="254743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becker.jannik\Desktop\DGUV_allgemeine Grafiken_rgb_cmyk_JPG_EPS\cmyk-jpg\DGUV_Sozialversicherung_cmyk_05.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74710" y="1611398"/>
            <a:ext cx="10442577" cy="434101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a:t>Wer ist versichert?</a:t>
            </a:r>
          </a:p>
        </p:txBody>
      </p:sp>
    </p:spTree>
    <p:extLst>
      <p:ext uri="{BB962C8B-B14F-4D97-AF65-F5344CB8AC3E}">
        <p14:creationId xmlns:p14="http://schemas.microsoft.com/office/powerpoint/2010/main" val="594729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Haftungsübernahme</a:t>
            </a:r>
            <a:endParaRPr lang="de-DE" dirty="0"/>
          </a:p>
        </p:txBody>
      </p:sp>
      <p:pic>
        <p:nvPicPr>
          <p:cNvPr id="4" name="Grafik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4713" y="1938680"/>
            <a:ext cx="10442574" cy="3994204"/>
          </a:xfrm>
          <a:prstGeom prst="rect">
            <a:avLst/>
          </a:prstGeom>
        </p:spPr>
      </p:pic>
    </p:spTree>
    <p:extLst>
      <p:ext uri="{BB962C8B-B14F-4D97-AF65-F5344CB8AC3E}">
        <p14:creationId xmlns:p14="http://schemas.microsoft.com/office/powerpoint/2010/main" val="271990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Was ist versichert?</a:t>
            </a:r>
          </a:p>
        </p:txBody>
      </p:sp>
      <p:sp>
        <p:nvSpPr>
          <p:cNvPr id="4" name="Rectangle 3"/>
          <p:cNvSpPr>
            <a:spLocks noGrp="1" noChangeArrowheads="1"/>
          </p:cNvSpPr>
          <p:nvPr>
            <p:ph sz="half" idx="1"/>
          </p:nvPr>
        </p:nvSpPr>
        <p:spPr>
          <a:xfrm>
            <a:off x="883339" y="1881188"/>
            <a:ext cx="2915242" cy="4068762"/>
          </a:xfrm>
          <a:solidFill>
            <a:schemeClr val="tx2"/>
          </a:solidFill>
          <a:effectLst/>
        </p:spPr>
        <p:txBody>
          <a:bodyPr vert="horz" lIns="0" tIns="35991" rIns="91440" bIns="45720" rtlCol="0">
            <a:normAutofit/>
          </a:bodyPr>
          <a:lstStyle/>
          <a:p>
            <a:pPr algn="ctr">
              <a:lnSpc>
                <a:spcPct val="100000"/>
              </a:lnSpc>
              <a:tabLst>
                <a:tab pos="266620" algn="l"/>
              </a:tabLst>
            </a:pPr>
            <a:r>
              <a:rPr lang="de-DE" b="1" dirty="0">
                <a:solidFill>
                  <a:schemeClr val="bg1"/>
                </a:solidFill>
              </a:rPr>
              <a:t>Arbeitsunfälle</a:t>
            </a:r>
          </a:p>
          <a:p>
            <a:pPr>
              <a:tabLst>
                <a:tab pos="266620" algn="l"/>
              </a:tabLst>
            </a:pPr>
            <a:r>
              <a:rPr lang="de-DE" b="1" dirty="0">
                <a:solidFill>
                  <a:schemeClr val="bg1"/>
                </a:solidFill>
              </a:rPr>
              <a:t> </a:t>
            </a:r>
          </a:p>
        </p:txBody>
      </p:sp>
      <p:sp>
        <p:nvSpPr>
          <p:cNvPr id="5" name="Rectangle 3"/>
          <p:cNvSpPr txBox="1">
            <a:spLocks noChangeArrowheads="1"/>
          </p:cNvSpPr>
          <p:nvPr/>
        </p:nvSpPr>
        <p:spPr>
          <a:xfrm>
            <a:off x="4644709" y="1881188"/>
            <a:ext cx="2915242" cy="4068762"/>
          </a:xfrm>
          <a:prstGeom prst="rect">
            <a:avLst/>
          </a:prstGeom>
          <a:solidFill>
            <a:schemeClr val="accent4"/>
          </a:solidFill>
          <a:effectLst/>
        </p:spPr>
        <p:txBody>
          <a:bodyPr vert="horz" lIns="0" tIns="35991"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baseline="0">
                <a:solidFill>
                  <a:schemeClr val="tx1"/>
                </a:solidFill>
                <a:latin typeface="Arial" panose="020B0604020202020204" pitchFamily="34" charset="0"/>
                <a:ea typeface="+mn-ea"/>
                <a:cs typeface="+mn-cs"/>
              </a:defRPr>
            </a:lvl1pPr>
            <a:lvl2pPr marL="231775" indent="-220663" algn="l" defTabSz="914400" rtl="0" eaLnBrk="1" latinLnBrk="0" hangingPunct="1">
              <a:lnSpc>
                <a:spcPct val="90000"/>
              </a:lnSpc>
              <a:spcBef>
                <a:spcPts val="1000"/>
              </a:spcBef>
              <a:buFont typeface="Arial" panose="020B0604020202020204" pitchFamily="34" charset="0"/>
              <a:buChar char="•"/>
              <a:tabLst/>
              <a:defRPr sz="2000" b="0" i="0" kern="1200" baseline="0">
                <a:solidFill>
                  <a:schemeClr val="tx1"/>
                </a:solidFill>
                <a:latin typeface="+mn-lt"/>
                <a:ea typeface="+mn-ea"/>
                <a:cs typeface="+mn-cs"/>
              </a:defRPr>
            </a:lvl2pPr>
            <a:lvl3pPr marL="460800" indent="-220663"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mn-lt"/>
                <a:ea typeface="+mn-ea"/>
                <a:cs typeface="+mn-cs"/>
              </a:defRPr>
            </a:lvl3pPr>
            <a:lvl4pPr marL="691200" marR="0" indent="-219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b="0" i="0" kern="1200" baseline="0">
                <a:solidFill>
                  <a:schemeClr val="tx1"/>
                </a:solidFill>
                <a:latin typeface="+mn-lt"/>
                <a:ea typeface="+mn-ea"/>
                <a:cs typeface="+mn-cs"/>
              </a:defRPr>
            </a:lvl4pPr>
            <a:lvl5pPr marL="921600" marR="0" indent="-219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1152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tabLst>
                <a:tab pos="266620" algn="l"/>
              </a:tabLst>
            </a:pPr>
            <a:r>
              <a:rPr lang="de-DE" b="1" dirty="0">
                <a:solidFill>
                  <a:schemeClr val="bg1"/>
                </a:solidFill>
              </a:rPr>
              <a:t>Wegeunfälle</a:t>
            </a:r>
            <a:r>
              <a:rPr lang="de-DE" sz="2399" b="1" dirty="0">
                <a:solidFill>
                  <a:schemeClr val="bg1"/>
                </a:solidFill>
              </a:rPr>
              <a:t> </a:t>
            </a:r>
          </a:p>
        </p:txBody>
      </p:sp>
      <p:pic>
        <p:nvPicPr>
          <p:cNvPr id="6" name="Picture 3" descr="C:\Users\becker.jannik\Desktop\dguv_schule_20090610_1357.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790079" y="2301247"/>
            <a:ext cx="2626048" cy="3517568"/>
          </a:xfrm>
          <a:prstGeom prst="rect">
            <a:avLst/>
          </a:prstGeom>
          <a:noFill/>
          <a:ln>
            <a:solidFill>
              <a:schemeClr val="bg1"/>
            </a:solidFill>
          </a:ln>
          <a:effectLst/>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4804080" y="5666364"/>
            <a:ext cx="1748422" cy="153848"/>
          </a:xfrm>
          <a:prstGeom prst="rect">
            <a:avLst/>
          </a:prstGeom>
          <a:noFill/>
          <a:effectLst/>
        </p:spPr>
        <p:txBody>
          <a:bodyPr wrap="none" lIns="0" tIns="0" rIns="0" bIns="0" rtlCol="0">
            <a:spAutoFit/>
          </a:bodyPr>
          <a:lstStyle/>
          <a:p>
            <a:r>
              <a:rPr lang="de-DE" sz="1000" dirty="0">
                <a:solidFill>
                  <a:schemeClr val="bg1">
                    <a:lumMod val="85000"/>
                  </a:schemeClr>
                </a:solidFill>
              </a:rPr>
              <a:t>© Wolfgang Bellwinkel / DGUV</a:t>
            </a:r>
          </a:p>
        </p:txBody>
      </p:sp>
      <p:sp>
        <p:nvSpPr>
          <p:cNvPr id="8" name="Rectangle 3"/>
          <p:cNvSpPr txBox="1">
            <a:spLocks noChangeArrowheads="1"/>
          </p:cNvSpPr>
          <p:nvPr/>
        </p:nvSpPr>
        <p:spPr>
          <a:xfrm>
            <a:off x="8410671" y="1881188"/>
            <a:ext cx="2915242" cy="4068762"/>
          </a:xfrm>
          <a:prstGeom prst="rect">
            <a:avLst/>
          </a:prstGeom>
          <a:solidFill>
            <a:schemeClr val="accent6"/>
          </a:solidFill>
          <a:effectLst/>
        </p:spPr>
        <p:txBody>
          <a:bodyPr vert="horz" lIns="0" tIns="35991"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baseline="0">
                <a:solidFill>
                  <a:schemeClr val="tx1"/>
                </a:solidFill>
                <a:latin typeface="Arial" panose="020B0604020202020204" pitchFamily="34" charset="0"/>
                <a:ea typeface="+mn-ea"/>
                <a:cs typeface="+mn-cs"/>
              </a:defRPr>
            </a:lvl1pPr>
            <a:lvl2pPr marL="231775" indent="-220663" algn="l" defTabSz="914400" rtl="0" eaLnBrk="1" latinLnBrk="0" hangingPunct="1">
              <a:lnSpc>
                <a:spcPct val="90000"/>
              </a:lnSpc>
              <a:spcBef>
                <a:spcPts val="1000"/>
              </a:spcBef>
              <a:buFont typeface="Arial" panose="020B0604020202020204" pitchFamily="34" charset="0"/>
              <a:buChar char="•"/>
              <a:tabLst/>
              <a:defRPr sz="2000" b="0" i="0" kern="1200" baseline="0">
                <a:solidFill>
                  <a:schemeClr val="tx1"/>
                </a:solidFill>
                <a:latin typeface="+mn-lt"/>
                <a:ea typeface="+mn-ea"/>
                <a:cs typeface="+mn-cs"/>
              </a:defRPr>
            </a:lvl2pPr>
            <a:lvl3pPr marL="460800" indent="-220663"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mn-lt"/>
                <a:ea typeface="+mn-ea"/>
                <a:cs typeface="+mn-cs"/>
              </a:defRPr>
            </a:lvl3pPr>
            <a:lvl4pPr marL="691200" marR="0" indent="-219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b="0" i="0" kern="1200" baseline="0">
                <a:solidFill>
                  <a:schemeClr val="tx1"/>
                </a:solidFill>
                <a:latin typeface="+mn-lt"/>
                <a:ea typeface="+mn-ea"/>
                <a:cs typeface="+mn-cs"/>
              </a:defRPr>
            </a:lvl4pPr>
            <a:lvl5pPr marL="921600" marR="0" indent="-219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5pPr>
            <a:lvl6pPr marL="1152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tabLst>
                <a:tab pos="266620" algn="l"/>
              </a:tabLst>
            </a:pPr>
            <a:r>
              <a:rPr lang="de-DE" b="1" dirty="0">
                <a:solidFill>
                  <a:schemeClr val="bg1"/>
                </a:solidFill>
              </a:rPr>
              <a:t>Berufskrankheiten</a:t>
            </a:r>
            <a:endParaRPr lang="de-DE" sz="2399" b="1" dirty="0">
              <a:solidFill>
                <a:schemeClr val="bg1"/>
              </a:solidFill>
            </a:endParaRPr>
          </a:p>
        </p:txBody>
      </p:sp>
      <p:pic>
        <p:nvPicPr>
          <p:cNvPr id="9" name="Picture 3" descr="C:\Users\becker.jannik\Desktop\2010-02-09305.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flipH="1">
            <a:off x="8540347" y="2301247"/>
            <a:ext cx="2668379" cy="3517568"/>
          </a:xfrm>
          <a:prstGeom prst="rect">
            <a:avLst/>
          </a:prstGeom>
          <a:noFill/>
          <a:ln>
            <a:solidFill>
              <a:schemeClr val="bg1"/>
            </a:solidFill>
          </a:ln>
          <a:effectLst/>
          <a:extLst>
            <a:ext uri="{909E8E84-426E-40DD-AFC4-6F175D3DCCD1}">
              <a14:hiddenFill xmlns:a14="http://schemas.microsoft.com/office/drawing/2010/main">
                <a:solidFill>
                  <a:srgbClr val="FFFFFF"/>
                </a:solidFill>
              </a14:hiddenFill>
            </a:ext>
          </a:extLst>
        </p:spPr>
      </p:pic>
      <p:sp>
        <p:nvSpPr>
          <p:cNvPr id="10" name="Textfeld 9"/>
          <p:cNvSpPr txBox="1"/>
          <p:nvPr/>
        </p:nvSpPr>
        <p:spPr>
          <a:xfrm>
            <a:off x="8574664" y="5666364"/>
            <a:ext cx="2059323" cy="153848"/>
          </a:xfrm>
          <a:prstGeom prst="rect">
            <a:avLst/>
          </a:prstGeom>
          <a:noFill/>
          <a:effectLst/>
        </p:spPr>
        <p:txBody>
          <a:bodyPr wrap="none" lIns="0" tIns="0" rIns="0" bIns="0" rtlCol="0">
            <a:spAutoFit/>
          </a:bodyPr>
          <a:lstStyle/>
          <a:p>
            <a:r>
              <a:rPr lang="de-DE" sz="1000" dirty="0"/>
              <a:t>© </a:t>
            </a:r>
            <a:r>
              <a:rPr lang="fr-FR" sz="1000" dirty="0"/>
              <a:t>Jan </a:t>
            </a:r>
            <a:r>
              <a:rPr lang="fr-FR" sz="1000" dirty="0" err="1"/>
              <a:t>Pauls</a:t>
            </a:r>
            <a:r>
              <a:rPr lang="fr-FR" sz="1000" dirty="0"/>
              <a:t> / BG </a:t>
            </a:r>
            <a:r>
              <a:rPr lang="fr-FR" sz="1000" dirty="0" err="1"/>
              <a:t>Klinikum</a:t>
            </a:r>
            <a:r>
              <a:rPr lang="fr-FR" sz="1000" dirty="0"/>
              <a:t> Hamburg</a:t>
            </a:r>
          </a:p>
        </p:txBody>
      </p:sp>
      <p:pic>
        <p:nvPicPr>
          <p:cNvPr id="11" name="Picture 4" descr="C:\Users\becker.jannik\Desktop\sturz_09.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27719" y="2301255"/>
            <a:ext cx="2626047" cy="3517567"/>
          </a:xfrm>
          <a:prstGeom prst="rect">
            <a:avLst/>
          </a:prstGeom>
          <a:noFill/>
          <a:ln>
            <a:solidFill>
              <a:schemeClr val="bg1"/>
            </a:solidFill>
          </a:ln>
          <a:effectLst/>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1089382" y="5666364"/>
            <a:ext cx="1677908" cy="153848"/>
          </a:xfrm>
          <a:prstGeom prst="rect">
            <a:avLst/>
          </a:prstGeom>
          <a:noFill/>
          <a:effectLst/>
        </p:spPr>
        <p:txBody>
          <a:bodyPr wrap="none" lIns="0" tIns="0" rIns="0" bIns="0" rtlCol="0">
            <a:spAutoFit/>
          </a:bodyPr>
          <a:lstStyle/>
          <a:p>
            <a:r>
              <a:rPr lang="de-DE" sz="1000" dirty="0">
                <a:solidFill>
                  <a:schemeClr val="bg1">
                    <a:lumMod val="85000"/>
                  </a:schemeClr>
                </a:solidFill>
              </a:rPr>
              <a:t>© Dominik Buschardt / DGUV</a:t>
            </a:r>
          </a:p>
        </p:txBody>
      </p:sp>
    </p:spTree>
    <p:extLst>
      <p:ext uri="{BB962C8B-B14F-4D97-AF65-F5344CB8AC3E}">
        <p14:creationId xmlns:p14="http://schemas.microsoft.com/office/powerpoint/2010/main" val="345525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2"/>
          <p:cNvSpPr>
            <a:spLocks noGrp="1" noChangeArrowheads="1"/>
          </p:cNvSpPr>
          <p:nvPr>
            <p:ph type="title"/>
          </p:nvPr>
        </p:nvSpPr>
        <p:spPr/>
        <p:txBody>
          <a:bodyPr/>
          <a:lstStyle/>
          <a:p>
            <a:pPr eaLnBrk="1" hangingPunct="1"/>
            <a:r>
              <a:rPr lang="de-DE" sz="2999" dirty="0"/>
              <a:t>Rolle und Struktur</a:t>
            </a:r>
          </a:p>
        </p:txBody>
      </p:sp>
      <p:sp>
        <p:nvSpPr>
          <p:cNvPr id="2" name="Textplatzhalter 1"/>
          <p:cNvSpPr>
            <a:spLocks noGrp="1"/>
          </p:cNvSpPr>
          <p:nvPr>
            <p:ph type="body" idx="1"/>
          </p:nvPr>
        </p:nvSpPr>
        <p:spPr/>
        <p:txBody>
          <a:bodyPr/>
          <a:lstStyle/>
          <a:p>
            <a:r>
              <a:rPr lang="de-DE" dirty="0"/>
              <a:t>Sozialversicherung</a:t>
            </a:r>
          </a:p>
          <a:p>
            <a:r>
              <a:rPr lang="de-DE" dirty="0"/>
              <a:t>Unfallversicherungsträger</a:t>
            </a:r>
          </a:p>
          <a:p>
            <a:r>
              <a:rPr lang="de-DE" dirty="0"/>
              <a:t>Selbstverwaltung</a:t>
            </a:r>
          </a:p>
        </p:txBody>
      </p:sp>
    </p:spTree>
    <p:extLst>
      <p:ext uri="{BB962C8B-B14F-4D97-AF65-F5344CB8AC3E}">
        <p14:creationId xmlns:p14="http://schemas.microsoft.com/office/powerpoint/2010/main" val="385423840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74712" y="1934999"/>
            <a:ext cx="10442575" cy="4337189"/>
          </a:xfrm>
          <a:prstGeom prst="rect">
            <a:avLst/>
          </a:prstGeom>
        </p:spPr>
      </p:pic>
      <p:sp>
        <p:nvSpPr>
          <p:cNvPr id="4" name="Titel 3">
            <a:extLst>
              <a:ext uri="{FF2B5EF4-FFF2-40B4-BE49-F238E27FC236}">
                <a16:creationId xmlns:a16="http://schemas.microsoft.com/office/drawing/2014/main" id="{D91C299E-C98D-2D49-9D5E-9A35EA361EE9}"/>
              </a:ext>
            </a:extLst>
          </p:cNvPr>
          <p:cNvSpPr>
            <a:spLocks noGrp="1"/>
          </p:cNvSpPr>
          <p:nvPr>
            <p:ph type="title"/>
          </p:nvPr>
        </p:nvSpPr>
        <p:spPr/>
        <p:txBody>
          <a:bodyPr/>
          <a:lstStyle/>
          <a:p>
            <a:r>
              <a:rPr lang="de-DE" dirty="0"/>
              <a:t>Die verschiedenen Zweige der Sozialversicherung</a:t>
            </a:r>
          </a:p>
        </p:txBody>
      </p:sp>
    </p:spTree>
    <p:extLst>
      <p:ext uri="{BB962C8B-B14F-4D97-AF65-F5344CB8AC3E}">
        <p14:creationId xmlns:p14="http://schemas.microsoft.com/office/powerpoint/2010/main" val="42433668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becker.jannik\Desktop\DGUV_allgemeine Grafiken_rgb_cmyk_JPG_EPS\cmyk-jpg\DGUV_Sozialversicherung_cmyk_02.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74713" y="1175860"/>
            <a:ext cx="10442574" cy="4892323"/>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a:t>Die verschiedenen Zweige der Sozialversicherung</a:t>
            </a:r>
          </a:p>
        </p:txBody>
      </p:sp>
    </p:spTree>
    <p:extLst>
      <p:ext uri="{BB962C8B-B14F-4D97-AF65-F5344CB8AC3E}">
        <p14:creationId xmlns:p14="http://schemas.microsoft.com/office/powerpoint/2010/main" val="185729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4713" y="1900543"/>
            <a:ext cx="9507244" cy="4047821"/>
          </a:xfrm>
          <a:prstGeom prst="rect">
            <a:avLst/>
          </a:prstGeom>
        </p:spPr>
      </p:pic>
      <p:sp>
        <p:nvSpPr>
          <p:cNvPr id="2" name="Titel 1"/>
          <p:cNvSpPr>
            <a:spLocks noGrp="1"/>
          </p:cNvSpPr>
          <p:nvPr>
            <p:ph type="title"/>
          </p:nvPr>
        </p:nvSpPr>
        <p:spPr/>
        <p:txBody>
          <a:bodyPr/>
          <a:lstStyle/>
          <a:p>
            <a:r>
              <a:rPr lang="de-DE" dirty="0"/>
              <a:t>Organisation der Selbstverwaltung</a:t>
            </a:r>
          </a:p>
        </p:txBody>
      </p:sp>
    </p:spTree>
    <p:extLst>
      <p:ext uri="{BB962C8B-B14F-4D97-AF65-F5344CB8AC3E}">
        <p14:creationId xmlns:p14="http://schemas.microsoft.com/office/powerpoint/2010/main" val="46076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Träger der gesetzlichen Unfallversicherung</a:t>
            </a:r>
          </a:p>
        </p:txBody>
      </p:sp>
      <p:pic>
        <p:nvPicPr>
          <p:cNvPr id="3" name="Grafik 2"/>
          <p:cNvPicPr>
            <a:picLocks noChangeAspect="1"/>
          </p:cNvPicPr>
          <p:nvPr/>
        </p:nvPicPr>
        <p:blipFill rotWithShape="1">
          <a:blip r:embed="rId3">
            <a:extLst>
              <a:ext uri="{28A0092B-C50C-407E-A947-70E740481C1C}">
                <a14:useLocalDpi xmlns:a14="http://schemas.microsoft.com/office/drawing/2010/main" val="0"/>
              </a:ext>
            </a:extLst>
          </a:blip>
          <a:srcRect t="8453" b="19020"/>
          <a:stretch/>
        </p:blipFill>
        <p:spPr>
          <a:xfrm>
            <a:off x="874712" y="1889759"/>
            <a:ext cx="10442575" cy="4023361"/>
          </a:xfrm>
          <a:prstGeom prst="rect">
            <a:avLst/>
          </a:prstGeom>
        </p:spPr>
      </p:pic>
      <p:sp>
        <p:nvSpPr>
          <p:cNvPr id="4" name="Textfeld 3">
            <a:extLst>
              <a:ext uri="{FF2B5EF4-FFF2-40B4-BE49-F238E27FC236}">
                <a16:creationId xmlns:a16="http://schemas.microsoft.com/office/drawing/2014/main" id="{34D4EBE1-4C4A-49E9-9E5B-0B17BC7453E4}"/>
              </a:ext>
            </a:extLst>
          </p:cNvPr>
          <p:cNvSpPr txBox="1"/>
          <p:nvPr/>
        </p:nvSpPr>
        <p:spPr>
          <a:xfrm>
            <a:off x="7297141" y="3853784"/>
            <a:ext cx="274434" cy="369332"/>
          </a:xfrm>
          <a:prstGeom prst="rect">
            <a:avLst/>
          </a:prstGeom>
          <a:noFill/>
        </p:spPr>
        <p:txBody>
          <a:bodyPr wrap="none" rtlCol="0">
            <a:spAutoFit/>
          </a:bodyPr>
          <a:lstStyle/>
          <a:p>
            <a:r>
              <a:rPr lang="de-DE" dirty="0">
                <a:solidFill>
                  <a:schemeClr val="bg1"/>
                </a:solidFill>
              </a:rPr>
              <a:t>*</a:t>
            </a:r>
          </a:p>
        </p:txBody>
      </p:sp>
      <p:sp>
        <p:nvSpPr>
          <p:cNvPr id="5" name="Textfeld 4">
            <a:extLst>
              <a:ext uri="{FF2B5EF4-FFF2-40B4-BE49-F238E27FC236}">
                <a16:creationId xmlns:a16="http://schemas.microsoft.com/office/drawing/2014/main" id="{A5084AFB-69D6-43CB-9391-D141EDF75BB6}"/>
              </a:ext>
            </a:extLst>
          </p:cNvPr>
          <p:cNvSpPr txBox="1"/>
          <p:nvPr/>
        </p:nvSpPr>
        <p:spPr>
          <a:xfrm>
            <a:off x="5838087" y="4620928"/>
            <a:ext cx="1459054" cy="307777"/>
          </a:xfrm>
          <a:prstGeom prst="rect">
            <a:avLst/>
          </a:prstGeom>
          <a:noFill/>
        </p:spPr>
        <p:txBody>
          <a:bodyPr wrap="none" rtlCol="0">
            <a:spAutoFit/>
          </a:bodyPr>
          <a:lstStyle/>
          <a:p>
            <a:r>
              <a:rPr lang="de-DE" sz="1400" dirty="0"/>
              <a:t>* und Haushalte</a:t>
            </a:r>
          </a:p>
        </p:txBody>
      </p:sp>
    </p:spTree>
    <p:extLst>
      <p:ext uri="{BB962C8B-B14F-4D97-AF65-F5344CB8AC3E}">
        <p14:creationId xmlns:p14="http://schemas.microsoft.com/office/powerpoint/2010/main" val="334803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ecker.jannik\Desktop\DGUV_allgemeine Grafiken_rgb_cmyk_JPG_EPS\cmyk-jpg\DGUV_Sozialversicherung_cmyk_07.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874713" y="1170377"/>
            <a:ext cx="10442575" cy="4523054"/>
          </a:xfrm>
          <a:prstGeom prst="rect">
            <a:avLst/>
          </a:prstGeom>
          <a:noFill/>
          <a:extLst>
            <a:ext uri="{909E8E84-426E-40DD-AFC4-6F175D3DCCD1}">
              <a14:hiddenFill xmlns:a14="http://schemas.microsoft.com/office/drawing/2010/main">
                <a:solidFill>
                  <a:srgbClr val="FFFFFF"/>
                </a:solidFill>
              </a14:hiddenFill>
            </a:ext>
          </a:extLst>
        </p:spPr>
      </p:pic>
      <p:sp>
        <p:nvSpPr>
          <p:cNvPr id="8" name="Titel 7"/>
          <p:cNvSpPr>
            <a:spLocks noGrp="1"/>
          </p:cNvSpPr>
          <p:nvPr>
            <p:ph type="title"/>
          </p:nvPr>
        </p:nvSpPr>
        <p:spPr/>
        <p:txBody>
          <a:bodyPr/>
          <a:lstStyle/>
          <a:p>
            <a:r>
              <a:rPr lang="de-DE" dirty="0"/>
              <a:t>Berufsgenossenschaften</a:t>
            </a:r>
          </a:p>
        </p:txBody>
      </p:sp>
    </p:spTree>
    <p:extLst>
      <p:ext uri="{BB962C8B-B14F-4D97-AF65-F5344CB8AC3E}">
        <p14:creationId xmlns:p14="http://schemas.microsoft.com/office/powerpoint/2010/main" val="2086615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cker.jannik\Desktop\DGUV_Sozialversicherung_rgb_09_neu.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74713" y="1430200"/>
            <a:ext cx="10442573" cy="451937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a:t>Unfallkassen</a:t>
            </a:r>
          </a:p>
        </p:txBody>
      </p:sp>
    </p:spTree>
    <p:extLst>
      <p:ext uri="{BB962C8B-B14F-4D97-AF65-F5344CB8AC3E}">
        <p14:creationId xmlns:p14="http://schemas.microsoft.com/office/powerpoint/2010/main" val="3820386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dirty="0"/>
              <a:t>Unfallkassen</a:t>
            </a:r>
          </a:p>
        </p:txBody>
      </p:sp>
      <p:pic>
        <p:nvPicPr>
          <p:cNvPr id="2" name="Grafik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814052" y="2109020"/>
            <a:ext cx="8849031" cy="3651054"/>
          </a:xfrm>
          <a:prstGeom prst="rect">
            <a:avLst/>
          </a:prstGeom>
        </p:spPr>
      </p:pic>
    </p:spTree>
    <p:extLst>
      <p:ext uri="{BB962C8B-B14F-4D97-AF65-F5344CB8AC3E}">
        <p14:creationId xmlns:p14="http://schemas.microsoft.com/office/powerpoint/2010/main" val="382847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GUV Kampagnenlogo">
  <a:themeElements>
    <a:clrScheme name="DGUV Designfraben">
      <a:dk1>
        <a:srgbClr val="000000"/>
      </a:dk1>
      <a:lt1>
        <a:srgbClr val="FFFFFF"/>
      </a:lt1>
      <a:dk2>
        <a:srgbClr val="004994"/>
      </a:dk2>
      <a:lt2>
        <a:srgbClr val="FFFFFF"/>
      </a:lt2>
      <a:accent1>
        <a:srgbClr val="004994"/>
      </a:accent1>
      <a:accent2>
        <a:srgbClr val="00B1EB"/>
      </a:accent2>
      <a:accent3>
        <a:srgbClr val="D4EDFC"/>
      </a:accent3>
      <a:accent4>
        <a:srgbClr val="4CA22F"/>
      </a:accent4>
      <a:accent5>
        <a:srgbClr val="F39200"/>
      </a:accent5>
      <a:accent6>
        <a:srgbClr val="D51317"/>
      </a:accent6>
      <a:hlink>
        <a:srgbClr val="004994"/>
      </a:hlink>
      <a:folHlink>
        <a:srgbClr val="57575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GUV_PowerPoint_Vorlage" id="{B5ECADAA-CF4F-F740-83BC-A7213730BF00}" vid="{41C77796-B45E-FB4E-9101-83114C66ACF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DGUV_PowerPoint_Vorlage</Template>
  <TotalTime>0</TotalTime>
  <Words>429</Words>
  <Application>Microsoft Office PowerPoint</Application>
  <PresentationFormat>Breitbild</PresentationFormat>
  <Paragraphs>46</Paragraphs>
  <Slides>14</Slides>
  <Notes>8</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14</vt:i4>
      </vt:variant>
    </vt:vector>
  </HeadingPairs>
  <TitlesOfParts>
    <vt:vector size="18" baseType="lpstr">
      <vt:lpstr>Arial</vt:lpstr>
      <vt:lpstr>Calibri</vt:lpstr>
      <vt:lpstr>Times</vt:lpstr>
      <vt:lpstr>DGUV Kampagnenlogo</vt:lpstr>
      <vt:lpstr>Die gesetzliche Unfallversicherung  und ihre Träger</vt:lpstr>
      <vt:lpstr>Rolle und Struktur</vt:lpstr>
      <vt:lpstr>Die verschiedenen Zweige der Sozialversicherung</vt:lpstr>
      <vt:lpstr>Die verschiedenen Zweige der Sozialversicherung</vt:lpstr>
      <vt:lpstr>Organisation der Selbstverwaltung</vt:lpstr>
      <vt:lpstr>Träger der gesetzlichen Unfallversicherung</vt:lpstr>
      <vt:lpstr>Berufsgenossenschaften</vt:lpstr>
      <vt:lpstr>Unfallkassen</vt:lpstr>
      <vt:lpstr>Unfallkassen</vt:lpstr>
      <vt:lpstr>Wer ist versichert?</vt:lpstr>
      <vt:lpstr>Wer ist versichert?</vt:lpstr>
      <vt:lpstr>Wer ist versichert?</vt:lpstr>
      <vt:lpstr>Haftungsübernahme</vt:lpstr>
      <vt:lpstr>Was ist versichert?</vt:lpstr>
    </vt:vector>
  </TitlesOfParts>
  <Company>DGUV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Becker, Jannik</dc:creator>
  <cp:lastModifiedBy>Heydweiller, Dominik</cp:lastModifiedBy>
  <cp:revision>32</cp:revision>
  <cp:lastPrinted>2018-11-19T15:54:28Z</cp:lastPrinted>
  <dcterms:created xsi:type="dcterms:W3CDTF">2022-05-24T09:59:11Z</dcterms:created>
  <dcterms:modified xsi:type="dcterms:W3CDTF">2023-02-24T14:16:34Z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545839c-a198-4d87-a0d2-c07b8aa32614_Enabled">
    <vt:lpwstr>true</vt:lpwstr>
  </property>
  <property fmtid="{D5CDD505-2E9C-101B-9397-08002B2CF9AE}" pid="3" name="MSIP_Label_7545839c-a198-4d87-a0d2-c07b8aa32614_SetDate">
    <vt:lpwstr>2022-05-24T09:59:11Z</vt:lpwstr>
  </property>
  <property fmtid="{D5CDD505-2E9C-101B-9397-08002B2CF9AE}" pid="4" name="MSIP_Label_7545839c-a198-4d87-a0d2-c07b8aa32614_Method">
    <vt:lpwstr>Standard</vt:lpwstr>
  </property>
  <property fmtid="{D5CDD505-2E9C-101B-9397-08002B2CF9AE}" pid="5" name="MSIP_Label_7545839c-a198-4d87-a0d2-c07b8aa32614_Name">
    <vt:lpwstr>Öffentlich</vt:lpwstr>
  </property>
  <property fmtid="{D5CDD505-2E9C-101B-9397-08002B2CF9AE}" pid="6" name="MSIP_Label_7545839c-a198-4d87-a0d2-c07b8aa32614_SiteId">
    <vt:lpwstr>f3987bed-0f17-4307-a6bb-a2ae861736b7</vt:lpwstr>
  </property>
  <property fmtid="{D5CDD505-2E9C-101B-9397-08002B2CF9AE}" pid="7" name="MSIP_Label_7545839c-a198-4d87-a0d2-c07b8aa32614_ActionId">
    <vt:lpwstr>712ac9f9-2b64-464f-97c5-0715f610ab07</vt:lpwstr>
  </property>
  <property fmtid="{D5CDD505-2E9C-101B-9397-08002B2CF9AE}" pid="8" name="MSIP_Label_7545839c-a198-4d87-a0d2-c07b8aa32614_ContentBits">
    <vt:lpwstr>0</vt:lpwstr>
  </property>
</Properties>
</file>